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00" r:id="rId2"/>
    <p:sldId id="256" r:id="rId3"/>
    <p:sldId id="266" r:id="rId4"/>
    <p:sldId id="257" r:id="rId5"/>
    <p:sldId id="258" r:id="rId6"/>
    <p:sldId id="314" r:id="rId7"/>
    <p:sldId id="319" r:id="rId8"/>
    <p:sldId id="259" r:id="rId9"/>
    <p:sldId id="286" r:id="rId10"/>
    <p:sldId id="288" r:id="rId11"/>
    <p:sldId id="312" r:id="rId12"/>
    <p:sldId id="302" r:id="rId13"/>
    <p:sldId id="260" r:id="rId14"/>
    <p:sldId id="313" r:id="rId15"/>
    <p:sldId id="261" r:id="rId16"/>
    <p:sldId id="285" r:id="rId17"/>
    <p:sldId id="263" r:id="rId18"/>
    <p:sldId id="264" r:id="rId19"/>
    <p:sldId id="265" r:id="rId20"/>
    <p:sldId id="303" r:id="rId21"/>
    <p:sldId id="304" r:id="rId22"/>
    <p:sldId id="305" r:id="rId23"/>
    <p:sldId id="279" r:id="rId24"/>
    <p:sldId id="267" r:id="rId25"/>
    <p:sldId id="268" r:id="rId26"/>
    <p:sldId id="315" r:id="rId27"/>
    <p:sldId id="316" r:id="rId28"/>
    <p:sldId id="269" r:id="rId29"/>
    <p:sldId id="270" r:id="rId30"/>
    <p:sldId id="271" r:id="rId31"/>
    <p:sldId id="272" r:id="rId32"/>
    <p:sldId id="306" r:id="rId33"/>
    <p:sldId id="273" r:id="rId34"/>
    <p:sldId id="307" r:id="rId35"/>
    <p:sldId id="274" r:id="rId36"/>
    <p:sldId id="278" r:id="rId37"/>
    <p:sldId id="280" r:id="rId38"/>
    <p:sldId id="276" r:id="rId39"/>
    <p:sldId id="275" r:id="rId40"/>
    <p:sldId id="277" r:id="rId41"/>
    <p:sldId id="281" r:id="rId42"/>
    <p:sldId id="283" r:id="rId43"/>
    <p:sldId id="284" r:id="rId44"/>
    <p:sldId id="282" r:id="rId45"/>
    <p:sldId id="262" r:id="rId46"/>
    <p:sldId id="287" r:id="rId47"/>
    <p:sldId id="289" r:id="rId48"/>
    <p:sldId id="291" r:id="rId49"/>
    <p:sldId id="301" r:id="rId50"/>
    <p:sldId id="317" r:id="rId51"/>
    <p:sldId id="292" r:id="rId52"/>
    <p:sldId id="293" r:id="rId53"/>
    <p:sldId id="295" r:id="rId54"/>
    <p:sldId id="294" r:id="rId55"/>
    <p:sldId id="296" r:id="rId56"/>
    <p:sldId id="309" r:id="rId57"/>
    <p:sldId id="311" r:id="rId58"/>
    <p:sldId id="310" r:id="rId59"/>
    <p:sldId id="297" r:id="rId60"/>
    <p:sldId id="298" r:id="rId61"/>
    <p:sldId id="299" r:id="rId62"/>
    <p:sldId id="308"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04885-4282-4DEA-91C5-289DEA811CCF}" type="datetimeFigureOut">
              <a:rPr lang="en-US" smtClean="0"/>
              <a:t>6/20/2025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FF051-240B-4B6F-AFBF-7CD1D54895D8}" type="slidenum">
              <a:rPr lang="en-US" smtClean="0"/>
              <a:t>‹#›</a:t>
            </a:fld>
            <a:endParaRPr lang="en-US"/>
          </a:p>
        </p:txBody>
      </p:sp>
    </p:spTree>
    <p:extLst>
      <p:ext uri="{BB962C8B-B14F-4D97-AF65-F5344CB8AC3E}">
        <p14:creationId xmlns:p14="http://schemas.microsoft.com/office/powerpoint/2010/main" val="3309279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FF051-240B-4B6F-AFBF-7CD1D54895D8}" type="slidenum">
              <a:rPr lang="en-US" smtClean="0"/>
              <a:t>1</a:t>
            </a:fld>
            <a:endParaRPr lang="en-US"/>
          </a:p>
        </p:txBody>
      </p:sp>
    </p:spTree>
    <p:extLst>
      <p:ext uri="{BB962C8B-B14F-4D97-AF65-F5344CB8AC3E}">
        <p14:creationId xmlns:p14="http://schemas.microsoft.com/office/powerpoint/2010/main" val="325720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FF051-240B-4B6F-AFBF-7CD1D54895D8}" type="slidenum">
              <a:rPr lang="en-US" smtClean="0"/>
              <a:t>19</a:t>
            </a:fld>
            <a:endParaRPr lang="en-US"/>
          </a:p>
        </p:txBody>
      </p:sp>
    </p:spTree>
    <p:extLst>
      <p:ext uri="{BB962C8B-B14F-4D97-AF65-F5344CB8AC3E}">
        <p14:creationId xmlns:p14="http://schemas.microsoft.com/office/powerpoint/2010/main" val="218944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9FF051-240B-4B6F-AFBF-7CD1D54895D8}" type="slidenum">
              <a:rPr lang="en-US" smtClean="0"/>
              <a:t>20</a:t>
            </a:fld>
            <a:endParaRPr lang="en-US"/>
          </a:p>
        </p:txBody>
      </p:sp>
    </p:spTree>
    <p:extLst>
      <p:ext uri="{BB962C8B-B14F-4D97-AF65-F5344CB8AC3E}">
        <p14:creationId xmlns:p14="http://schemas.microsoft.com/office/powerpoint/2010/main" val="2143147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E3FE-CFFF-1A00-C0F7-BADF8ABEB2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5DF5A1-5D6A-89B7-B675-2CCC47EB0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A824C-A725-31FF-850E-BDEBA8EFE75E}"/>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5" name="Footer Placeholder 4">
            <a:extLst>
              <a:ext uri="{FF2B5EF4-FFF2-40B4-BE49-F238E27FC236}">
                <a16:creationId xmlns:a16="http://schemas.microsoft.com/office/drawing/2014/main" id="{37531184-675E-6EAC-3357-E1C021634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47DAC-9D1B-F812-C142-8B0353EF32D2}"/>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2293891078"/>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9A3C-4A3C-6EFF-F2D4-172AADE74F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C2339B-77A8-0D84-1424-B037CC0374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1DC0E-A97F-64EE-BD81-5CB9A30DC3F3}"/>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5" name="Footer Placeholder 4">
            <a:extLst>
              <a:ext uri="{FF2B5EF4-FFF2-40B4-BE49-F238E27FC236}">
                <a16:creationId xmlns:a16="http://schemas.microsoft.com/office/drawing/2014/main" id="{FC6DBB29-C28C-E18B-7C5C-7A21F1092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3B5CF-8EB0-C2E4-648A-FD33EE2AA7D2}"/>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2887933502"/>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CB6E0-FAD8-2825-9D22-87EAA12A1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93EC62-1F55-DF41-8519-14E61C1AF9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AF5E6-6D67-CB42-A3E5-983E9C5CD641}"/>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5" name="Footer Placeholder 4">
            <a:extLst>
              <a:ext uri="{FF2B5EF4-FFF2-40B4-BE49-F238E27FC236}">
                <a16:creationId xmlns:a16="http://schemas.microsoft.com/office/drawing/2014/main" id="{8A5B7FD6-E276-17C6-E7AF-4E7D84DB6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B04ED-3E80-1FED-3A44-A57A617F6F31}"/>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457952040"/>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4729-36C1-E20B-9EF6-496BE8EEB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39992-0019-4D49-FC89-49323D0B9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05E01-FE04-4B4A-D84D-5CC0E2482333}"/>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5" name="Footer Placeholder 4">
            <a:extLst>
              <a:ext uri="{FF2B5EF4-FFF2-40B4-BE49-F238E27FC236}">
                <a16:creationId xmlns:a16="http://schemas.microsoft.com/office/drawing/2014/main" id="{83C983E7-5428-8DC2-D911-CB839DE4B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32684-C484-7F04-D9F2-9EEB98902851}"/>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3821923870"/>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8AD6-F632-3F78-8C37-781ECEE7C9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E30D34-5D92-5F3E-DF3A-A950C54950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C03B79-9C98-9419-0C72-1E5D5B8DD6DD}"/>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5" name="Footer Placeholder 4">
            <a:extLst>
              <a:ext uri="{FF2B5EF4-FFF2-40B4-BE49-F238E27FC236}">
                <a16:creationId xmlns:a16="http://schemas.microsoft.com/office/drawing/2014/main" id="{13017B11-2A52-6210-CB8D-0901AF745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AE547-E6FE-8A12-2708-134AD383DF1D}"/>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2190666582"/>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2200-3411-CFA0-F5C4-2D25F112E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A4393-4B9E-FFB4-5AAE-3C6A1E96BE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7CDAED-9C25-4285-051B-C7451643A0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DCC92A-A010-FD54-C779-0E26C1D51360}"/>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6" name="Footer Placeholder 5">
            <a:extLst>
              <a:ext uri="{FF2B5EF4-FFF2-40B4-BE49-F238E27FC236}">
                <a16:creationId xmlns:a16="http://schemas.microsoft.com/office/drawing/2014/main" id="{30AB99B3-EDC1-D9D7-44A2-FF947A5D6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869F1-B2B3-C014-0737-833D62DD19DA}"/>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362708477"/>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C280-BA19-DBE5-688E-C2A4AA511D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775184-B708-B655-8FDE-7EF7561F3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D15133-0726-98AA-0FB4-6EBB9BEAAC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3326B8-1ACD-6332-2371-A9670D9D39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38C83-1D5B-F3B2-4FE3-EDD1CF7D5A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766CA7-F613-C5A8-66D0-F5E56669501B}"/>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8" name="Footer Placeholder 7">
            <a:extLst>
              <a:ext uri="{FF2B5EF4-FFF2-40B4-BE49-F238E27FC236}">
                <a16:creationId xmlns:a16="http://schemas.microsoft.com/office/drawing/2014/main" id="{A40A3D65-CD42-DCE5-8AF4-68F6CC9D99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962E0B-9A82-6190-A89A-18B0F3C31CB4}"/>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1281903744"/>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CB67-8356-2AE6-20F6-6A6CE18871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03973D-72A1-B5AA-6AAF-72D4871B5BE4}"/>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4" name="Footer Placeholder 3">
            <a:extLst>
              <a:ext uri="{FF2B5EF4-FFF2-40B4-BE49-F238E27FC236}">
                <a16:creationId xmlns:a16="http://schemas.microsoft.com/office/drawing/2014/main" id="{C5BB5332-5BAE-438E-757F-1DCE37A561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8072B8-8957-6BF5-66CA-F8727BE76B6B}"/>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644345645"/>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E6AFD-0D1F-1AE5-C988-D5C37E8055F8}"/>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3" name="Footer Placeholder 2">
            <a:extLst>
              <a:ext uri="{FF2B5EF4-FFF2-40B4-BE49-F238E27FC236}">
                <a16:creationId xmlns:a16="http://schemas.microsoft.com/office/drawing/2014/main" id="{68DB4C0A-F4AA-DA42-9AD0-DD825BB27B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9783EC-3DCB-2696-E394-2EC8A059B4E3}"/>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2056773893"/>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F3DF-E4B8-4FE7-17ED-29C43611BD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A7F23C-2BBB-EBB9-550D-E5C40A8F7F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F2666C-7713-2A9E-D8C9-C559A6B6D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199959-9052-7916-F458-2463CF591A65}"/>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6" name="Footer Placeholder 5">
            <a:extLst>
              <a:ext uri="{FF2B5EF4-FFF2-40B4-BE49-F238E27FC236}">
                <a16:creationId xmlns:a16="http://schemas.microsoft.com/office/drawing/2014/main" id="{E209FF05-75ED-5E12-5CA2-115D39531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EAFEA-7ABB-DCBE-AFD5-6A5E1CFBD462}"/>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1550362231"/>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8477-FBCF-E54C-B617-3413688B56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863777-9158-A6E1-7B57-6FE584772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9AC969-D39F-F11B-3A07-2CBFBDD43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187CBE-3457-F539-CDB8-7813A9EFEC27}"/>
              </a:ext>
            </a:extLst>
          </p:cNvPr>
          <p:cNvSpPr>
            <a:spLocks noGrp="1"/>
          </p:cNvSpPr>
          <p:nvPr>
            <p:ph type="dt" sz="half" idx="10"/>
          </p:nvPr>
        </p:nvSpPr>
        <p:spPr/>
        <p:txBody>
          <a:bodyPr/>
          <a:lstStyle/>
          <a:p>
            <a:fld id="{D77AA3C9-4465-4F8D-B198-15E0ECB762A1}" type="datetimeFigureOut">
              <a:rPr lang="en-US" smtClean="0"/>
              <a:t>6/20/2025</a:t>
            </a:fld>
            <a:endParaRPr lang="en-US"/>
          </a:p>
        </p:txBody>
      </p:sp>
      <p:sp>
        <p:nvSpPr>
          <p:cNvPr id="6" name="Footer Placeholder 5">
            <a:extLst>
              <a:ext uri="{FF2B5EF4-FFF2-40B4-BE49-F238E27FC236}">
                <a16:creationId xmlns:a16="http://schemas.microsoft.com/office/drawing/2014/main" id="{24DB50F1-E5C5-064A-21C0-4C02C43AF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44439-60DD-968B-C4A6-F1A6F1208A7D}"/>
              </a:ext>
            </a:extLst>
          </p:cNvPr>
          <p:cNvSpPr>
            <a:spLocks noGrp="1"/>
          </p:cNvSpPr>
          <p:nvPr>
            <p:ph type="sldNum" sz="quarter" idx="12"/>
          </p:nvPr>
        </p:nvSpPr>
        <p:spPr/>
        <p:txBody>
          <a:bodyPr/>
          <a:lstStyle/>
          <a:p>
            <a:fld id="{9E85C178-95B4-4EEE-AC66-CA8A458FEC23}" type="slidenum">
              <a:rPr lang="en-US" smtClean="0"/>
              <a:t>‹#›</a:t>
            </a:fld>
            <a:endParaRPr lang="en-US"/>
          </a:p>
        </p:txBody>
      </p:sp>
    </p:spTree>
    <p:extLst>
      <p:ext uri="{BB962C8B-B14F-4D97-AF65-F5344CB8AC3E}">
        <p14:creationId xmlns:p14="http://schemas.microsoft.com/office/powerpoint/2010/main" val="2112959159"/>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6CFC5E-A169-6E1B-0A9F-91FFAEBEE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63BBF3-E90A-A381-2F2E-6AF406682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5EBE5-2196-96C2-FBA3-31AC413D3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A3C9-4465-4F8D-B198-15E0ECB762A1}" type="datetimeFigureOut">
              <a:rPr lang="en-US" smtClean="0"/>
              <a:t>6/20/2025</a:t>
            </a:fld>
            <a:endParaRPr lang="en-US"/>
          </a:p>
        </p:txBody>
      </p:sp>
      <p:sp>
        <p:nvSpPr>
          <p:cNvPr id="5" name="Footer Placeholder 4">
            <a:extLst>
              <a:ext uri="{FF2B5EF4-FFF2-40B4-BE49-F238E27FC236}">
                <a16:creationId xmlns:a16="http://schemas.microsoft.com/office/drawing/2014/main" id="{92F89784-3109-B7D3-F1CB-A426934DBA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7BCD47-7931-4D47-76B4-9E7A65222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5C178-95B4-4EEE-AC66-CA8A458FEC23}" type="slidenum">
              <a:rPr lang="en-US" smtClean="0"/>
              <a:t>‹#›</a:t>
            </a:fld>
            <a:endParaRPr lang="en-US"/>
          </a:p>
        </p:txBody>
      </p:sp>
    </p:spTree>
    <p:extLst>
      <p:ext uri="{BB962C8B-B14F-4D97-AF65-F5344CB8AC3E}">
        <p14:creationId xmlns:p14="http://schemas.microsoft.com/office/powerpoint/2010/main" val="4262433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26653-58F4-EAF6-3965-3ECA2593EDBA}"/>
              </a:ext>
            </a:extLst>
          </p:cNvPr>
          <p:cNvPicPr>
            <a:picLocks noChangeAspect="1"/>
          </p:cNvPicPr>
          <p:nvPr/>
        </p:nvPicPr>
        <p:blipFill>
          <a:blip r:embed="rId3"/>
          <a:stretch>
            <a:fillRect/>
          </a:stretch>
        </p:blipFill>
        <p:spPr>
          <a:xfrm>
            <a:off x="565834" y="116277"/>
            <a:ext cx="10745700" cy="2495898"/>
          </a:xfrm>
          <a:prstGeom prst="rect">
            <a:avLst/>
          </a:prstGeom>
          <a:ln w="57150">
            <a:solidFill>
              <a:srgbClr val="FF0000"/>
            </a:solidFill>
          </a:ln>
        </p:spPr>
      </p:pic>
      <p:pic>
        <p:nvPicPr>
          <p:cNvPr id="5" name="Picture 4">
            <a:extLst>
              <a:ext uri="{FF2B5EF4-FFF2-40B4-BE49-F238E27FC236}">
                <a16:creationId xmlns:a16="http://schemas.microsoft.com/office/drawing/2014/main" id="{D172B207-4035-0FD4-38F7-5CEB8FCFA203}"/>
              </a:ext>
            </a:extLst>
          </p:cNvPr>
          <p:cNvPicPr>
            <a:picLocks noChangeAspect="1"/>
          </p:cNvPicPr>
          <p:nvPr/>
        </p:nvPicPr>
        <p:blipFill>
          <a:blip r:embed="rId4"/>
          <a:stretch>
            <a:fillRect/>
          </a:stretch>
        </p:blipFill>
        <p:spPr>
          <a:xfrm>
            <a:off x="1828315" y="2743200"/>
            <a:ext cx="8535369" cy="3775046"/>
          </a:xfrm>
          <a:prstGeom prst="rect">
            <a:avLst/>
          </a:prstGeom>
          <a:ln w="57150">
            <a:solidFill>
              <a:srgbClr val="FF0000"/>
            </a:solidFill>
          </a:ln>
        </p:spPr>
      </p:pic>
    </p:spTree>
    <p:extLst>
      <p:ext uri="{BB962C8B-B14F-4D97-AF65-F5344CB8AC3E}">
        <p14:creationId xmlns:p14="http://schemas.microsoft.com/office/powerpoint/2010/main" val="3408259607"/>
      </p:ext>
    </p:extLst>
  </p:cSld>
  <p:clrMapOvr>
    <a:masterClrMapping/>
  </p:clrMapOvr>
  <mc:AlternateContent xmlns:mc="http://schemas.openxmlformats.org/markup-compatibility/2006">
    <mc:Choice xmlns:p14="http://schemas.microsoft.com/office/powerpoint/2010/main" Requires="p14">
      <p:transition p14:dur="10" advClick="0" advTm="10000">
        <p:fade/>
      </p:transition>
    </mc:Choice>
    <mc:Fallback>
      <p:transition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C3413D9-9DF0-1886-1DAB-A2358CD53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619" y="3637"/>
            <a:ext cx="8213110" cy="6854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3370A8AE-FF36-887C-2A4E-E32E46164873}"/>
              </a:ext>
            </a:extLst>
          </p:cNvPr>
          <p:cNvSpPr txBox="1"/>
          <p:nvPr/>
        </p:nvSpPr>
        <p:spPr>
          <a:xfrm>
            <a:off x="4408395" y="4296697"/>
            <a:ext cx="5508809" cy="646331"/>
          </a:xfrm>
          <a:prstGeom prst="rect">
            <a:avLst/>
          </a:prstGeom>
          <a:noFill/>
        </p:spPr>
        <p:txBody>
          <a:bodyPr wrap="square" rtlCol="0">
            <a:spAutoFit/>
          </a:bodyPr>
          <a:lstStyle/>
          <a:p>
            <a:pPr algn="ctr"/>
            <a:r>
              <a:rPr lang="en-US" sz="3600" b="1" dirty="0">
                <a:solidFill>
                  <a:schemeClr val="bg1"/>
                </a:solidFill>
              </a:rPr>
              <a:t>Tree Planting at Locker Park</a:t>
            </a:r>
          </a:p>
        </p:txBody>
      </p:sp>
    </p:spTree>
    <p:extLst>
      <p:ext uri="{BB962C8B-B14F-4D97-AF65-F5344CB8AC3E}">
        <p14:creationId xmlns:p14="http://schemas.microsoft.com/office/powerpoint/2010/main" val="816290547"/>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22221C-FA3B-0F5C-7C87-21C2AFB5EFEF}"/>
              </a:ext>
            </a:extLst>
          </p:cNvPr>
          <p:cNvGrpSpPr>
            <a:grpSpLocks/>
          </p:cNvGrpSpPr>
          <p:nvPr/>
        </p:nvGrpSpPr>
        <p:grpSpPr bwMode="auto">
          <a:xfrm>
            <a:off x="1126671" y="253131"/>
            <a:ext cx="9486899" cy="6351815"/>
            <a:chOff x="1103930" y="1119767"/>
            <a:chExt cx="39062" cy="29296"/>
          </a:xfrm>
        </p:grpSpPr>
        <p:pic>
          <p:nvPicPr>
            <p:cNvPr id="3" name="Picture 2">
              <a:extLst>
                <a:ext uri="{FF2B5EF4-FFF2-40B4-BE49-F238E27FC236}">
                  <a16:creationId xmlns:a16="http://schemas.microsoft.com/office/drawing/2014/main" id="{C3E2FBF3-79E5-512D-972B-382B70513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30" y="1119767"/>
              <a:ext cx="39062" cy="2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round/>
                  <a:headEnd/>
                  <a:tailEnd/>
                </a14:hiddenLine>
              </a:ext>
            </a:extLst>
          </p:spPr>
        </p:pic>
        <p:pic>
          <p:nvPicPr>
            <p:cNvPr id="4" name="Picture 3">
              <a:extLst>
                <a:ext uri="{FF2B5EF4-FFF2-40B4-BE49-F238E27FC236}">
                  <a16:creationId xmlns:a16="http://schemas.microsoft.com/office/drawing/2014/main" id="{7D09F439-9755-536C-2BB5-B59217730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28080" y="1135439"/>
              <a:ext cx="7701" cy="5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6" name="Content Placeholder 2">
            <a:extLst>
              <a:ext uri="{FF2B5EF4-FFF2-40B4-BE49-F238E27FC236}">
                <a16:creationId xmlns:a16="http://schemas.microsoft.com/office/drawing/2014/main" id="{E7A9BC83-7BFF-D16B-D0AC-9D3154440CFA}"/>
              </a:ext>
            </a:extLst>
          </p:cNvPr>
          <p:cNvSpPr txBox="1">
            <a:spLocks/>
          </p:cNvSpPr>
          <p:nvPr/>
        </p:nvSpPr>
        <p:spPr>
          <a:xfrm>
            <a:off x="1209369" y="5396554"/>
            <a:ext cx="9266550" cy="57719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chemeClr val="bg1"/>
                </a:solidFill>
              </a:rPr>
              <a:t>Dozens of Shrubs Planted</a:t>
            </a:r>
          </a:p>
        </p:txBody>
      </p:sp>
    </p:spTree>
    <p:extLst>
      <p:ext uri="{BB962C8B-B14F-4D97-AF65-F5344CB8AC3E}">
        <p14:creationId xmlns:p14="http://schemas.microsoft.com/office/powerpoint/2010/main" val="2958737176"/>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C4D81071-C688-40C7-3FAC-1741B2ACD5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578"/>
          <a:stretch>
            <a:fillRect/>
          </a:stretch>
        </p:blipFill>
        <p:spPr bwMode="auto">
          <a:xfrm>
            <a:off x="761909" y="468367"/>
            <a:ext cx="10896781" cy="6389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Content Placeholder 2">
            <a:extLst>
              <a:ext uri="{FF2B5EF4-FFF2-40B4-BE49-F238E27FC236}">
                <a16:creationId xmlns:a16="http://schemas.microsoft.com/office/drawing/2014/main" id="{62416CBF-A342-793E-F922-0C841D3B1079}"/>
              </a:ext>
            </a:extLst>
          </p:cNvPr>
          <p:cNvSpPr txBox="1">
            <a:spLocks/>
          </p:cNvSpPr>
          <p:nvPr/>
        </p:nvSpPr>
        <p:spPr>
          <a:xfrm>
            <a:off x="978219" y="112930"/>
            <a:ext cx="10210891"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Tree Planting for Recs &amp; Parks @ Charter Oak Park</a:t>
            </a:r>
          </a:p>
        </p:txBody>
      </p:sp>
    </p:spTree>
    <p:extLst>
      <p:ext uri="{BB962C8B-B14F-4D97-AF65-F5344CB8AC3E}">
        <p14:creationId xmlns:p14="http://schemas.microsoft.com/office/powerpoint/2010/main" val="189296048"/>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996FC-CD41-5C51-B6D8-13A09F5A05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8470" y="114616"/>
            <a:ext cx="11975060" cy="6628768"/>
          </a:xfrm>
          <a:prstGeom prst="rect">
            <a:avLst/>
          </a:prstGeom>
        </p:spPr>
      </p:pic>
      <p:sp>
        <p:nvSpPr>
          <p:cNvPr id="4" name="Content Placeholder 2">
            <a:extLst>
              <a:ext uri="{FF2B5EF4-FFF2-40B4-BE49-F238E27FC236}">
                <a16:creationId xmlns:a16="http://schemas.microsoft.com/office/drawing/2014/main" id="{EAC9BDF0-30EE-3BC7-C9C8-CE9BD663CEB5}"/>
              </a:ext>
            </a:extLst>
          </p:cNvPr>
          <p:cNvSpPr txBox="1">
            <a:spLocks/>
          </p:cNvSpPr>
          <p:nvPr/>
        </p:nvSpPr>
        <p:spPr>
          <a:xfrm>
            <a:off x="1873959" y="4758813"/>
            <a:ext cx="7437188" cy="57719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Kids Helmets for Camarillo Police </a:t>
            </a:r>
          </a:p>
        </p:txBody>
      </p:sp>
    </p:spTree>
    <p:extLst>
      <p:ext uri="{BB962C8B-B14F-4D97-AF65-F5344CB8AC3E}">
        <p14:creationId xmlns:p14="http://schemas.microsoft.com/office/powerpoint/2010/main" val="1080958433"/>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1C125-1733-9A93-1C1C-F0512930D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6" y="359226"/>
            <a:ext cx="12114537" cy="6211921"/>
          </a:xfrm>
          <a:prstGeom prst="rect">
            <a:avLst/>
          </a:prstGeom>
        </p:spPr>
      </p:pic>
    </p:spTree>
    <p:extLst>
      <p:ext uri="{BB962C8B-B14F-4D97-AF65-F5344CB8AC3E}">
        <p14:creationId xmlns:p14="http://schemas.microsoft.com/office/powerpoint/2010/main" val="2114181879"/>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59C67-6EF2-47B1-25E3-04081F291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18" y="248700"/>
            <a:ext cx="11877366" cy="6491316"/>
          </a:xfrm>
          <a:prstGeom prst="rect">
            <a:avLst/>
          </a:prstGeom>
        </p:spPr>
      </p:pic>
      <p:pic>
        <p:nvPicPr>
          <p:cNvPr id="4" name="Picture 3">
            <a:extLst>
              <a:ext uri="{FF2B5EF4-FFF2-40B4-BE49-F238E27FC236}">
                <a16:creationId xmlns:a16="http://schemas.microsoft.com/office/drawing/2014/main" id="{2A2D9DBB-7194-F768-1CC6-2614CA7D0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17" y="307692"/>
            <a:ext cx="6556784" cy="3887236"/>
          </a:xfrm>
          <a:prstGeom prst="rect">
            <a:avLst/>
          </a:prstGeom>
        </p:spPr>
      </p:pic>
      <p:sp>
        <p:nvSpPr>
          <p:cNvPr id="2" name="Content Placeholder 2">
            <a:extLst>
              <a:ext uri="{FF2B5EF4-FFF2-40B4-BE49-F238E27FC236}">
                <a16:creationId xmlns:a16="http://schemas.microsoft.com/office/drawing/2014/main" id="{47F125E2-2D88-6107-5AA9-03CB0D5D4CED}"/>
              </a:ext>
            </a:extLst>
          </p:cNvPr>
          <p:cNvSpPr txBox="1">
            <a:spLocks/>
          </p:cNvSpPr>
          <p:nvPr/>
        </p:nvSpPr>
        <p:spPr>
          <a:xfrm>
            <a:off x="7219334" y="366684"/>
            <a:ext cx="4245078" cy="51127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Kids Shopping Spree</a:t>
            </a:r>
          </a:p>
        </p:txBody>
      </p:sp>
    </p:spTree>
    <p:extLst>
      <p:ext uri="{BB962C8B-B14F-4D97-AF65-F5344CB8AC3E}">
        <p14:creationId xmlns:p14="http://schemas.microsoft.com/office/powerpoint/2010/main" val="4283182001"/>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9820FEF-4D5F-5C8F-CD5A-853E2FB32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155" y="0"/>
            <a:ext cx="8927690" cy="690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a:extLst>
              <a:ext uri="{FF2B5EF4-FFF2-40B4-BE49-F238E27FC236}">
                <a16:creationId xmlns:a16="http://schemas.microsoft.com/office/drawing/2014/main" id="{F818359B-4259-2210-1AFF-6BDC94BD7733}"/>
              </a:ext>
            </a:extLst>
          </p:cNvPr>
          <p:cNvSpPr txBox="1"/>
          <p:nvPr/>
        </p:nvSpPr>
        <p:spPr>
          <a:xfrm>
            <a:off x="3281231" y="3480619"/>
            <a:ext cx="5508809" cy="646331"/>
          </a:xfrm>
          <a:prstGeom prst="rect">
            <a:avLst/>
          </a:prstGeom>
          <a:solidFill>
            <a:schemeClr val="bg1"/>
          </a:solidFill>
        </p:spPr>
        <p:txBody>
          <a:bodyPr wrap="square" rtlCol="0">
            <a:spAutoFit/>
          </a:bodyPr>
          <a:lstStyle/>
          <a:p>
            <a:pPr algn="ctr"/>
            <a:r>
              <a:rPr lang="en-US" sz="3600" b="1" dirty="0"/>
              <a:t>Kids Shopping Spree</a:t>
            </a:r>
          </a:p>
        </p:txBody>
      </p:sp>
    </p:spTree>
    <p:extLst>
      <p:ext uri="{BB962C8B-B14F-4D97-AF65-F5344CB8AC3E}">
        <p14:creationId xmlns:p14="http://schemas.microsoft.com/office/powerpoint/2010/main" val="4008330201"/>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670FEF2-2BB9-B85F-8FE5-07569C8B1B8E}"/>
              </a:ext>
            </a:extLst>
          </p:cNvPr>
          <p:cNvSpPr txBox="1">
            <a:spLocks/>
          </p:cNvSpPr>
          <p:nvPr/>
        </p:nvSpPr>
        <p:spPr>
          <a:xfrm>
            <a:off x="838199" y="154798"/>
            <a:ext cx="10515600"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Student Speaker Contest</a:t>
            </a:r>
          </a:p>
        </p:txBody>
      </p:sp>
      <p:pic>
        <p:nvPicPr>
          <p:cNvPr id="2050" name="Picture 2">
            <a:extLst>
              <a:ext uri="{FF2B5EF4-FFF2-40B4-BE49-F238E27FC236}">
                <a16:creationId xmlns:a16="http://schemas.microsoft.com/office/drawing/2014/main" id="{DC5844D8-F859-2C94-345C-EF6C0FF7A4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9" r="5379"/>
          <a:stretch>
            <a:fillRect/>
          </a:stretch>
        </p:blipFill>
        <p:spPr bwMode="auto">
          <a:xfrm>
            <a:off x="126705" y="731996"/>
            <a:ext cx="11952801" cy="5971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585215025"/>
      </p:ext>
    </p:extLst>
  </p:cSld>
  <p:clrMapOvr>
    <a:masterClrMapping/>
  </p:clrMapOvr>
  <p:transition spd="slow" advClick="0" advTm="6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ED56C36-A80A-1138-566A-17E31F83BCDB}"/>
              </a:ext>
            </a:extLst>
          </p:cNvPr>
          <p:cNvSpPr txBox="1">
            <a:spLocks/>
          </p:cNvSpPr>
          <p:nvPr/>
        </p:nvSpPr>
        <p:spPr>
          <a:xfrm>
            <a:off x="838199" y="154798"/>
            <a:ext cx="10515600"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Christmas Float  - The one that blew away!!</a:t>
            </a:r>
          </a:p>
        </p:txBody>
      </p:sp>
      <p:pic>
        <p:nvPicPr>
          <p:cNvPr id="6" name="Picture 5">
            <a:extLst>
              <a:ext uri="{FF2B5EF4-FFF2-40B4-BE49-F238E27FC236}">
                <a16:creationId xmlns:a16="http://schemas.microsoft.com/office/drawing/2014/main" id="{AB594AD2-A45A-E23D-A03D-0F7EB2CD8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89" y="731996"/>
            <a:ext cx="11051822" cy="5949172"/>
          </a:xfrm>
          <a:prstGeom prst="rect">
            <a:avLst/>
          </a:prstGeom>
        </p:spPr>
      </p:pic>
    </p:spTree>
    <p:extLst>
      <p:ext uri="{BB962C8B-B14F-4D97-AF65-F5344CB8AC3E}">
        <p14:creationId xmlns:p14="http://schemas.microsoft.com/office/powerpoint/2010/main" val="1713270248"/>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EB7893-E95D-C07B-F814-CEB6CF40E99B}"/>
              </a:ext>
            </a:extLst>
          </p:cNvPr>
          <p:cNvPicPr>
            <a:picLocks noChangeAspect="1"/>
          </p:cNvPicPr>
          <p:nvPr/>
        </p:nvPicPr>
        <p:blipFill>
          <a:blip r:embed="rId3">
            <a:extLst>
              <a:ext uri="{28A0092B-C50C-407E-A947-70E740481C1C}">
                <a14:useLocalDpi xmlns:a14="http://schemas.microsoft.com/office/drawing/2010/main" val="0"/>
              </a:ext>
            </a:extLst>
          </a:blip>
          <a:srcRect b="15147"/>
          <a:stretch>
            <a:fillRect/>
          </a:stretch>
        </p:blipFill>
        <p:spPr>
          <a:xfrm>
            <a:off x="443271" y="0"/>
            <a:ext cx="10729486" cy="6858000"/>
          </a:xfrm>
          <a:prstGeom prst="rect">
            <a:avLst/>
          </a:prstGeom>
        </p:spPr>
      </p:pic>
      <p:pic>
        <p:nvPicPr>
          <p:cNvPr id="11266" name="Picture 2">
            <a:extLst>
              <a:ext uri="{FF2B5EF4-FFF2-40B4-BE49-F238E27FC236}">
                <a16:creationId xmlns:a16="http://schemas.microsoft.com/office/drawing/2014/main" id="{4A3694A0-7B64-0A98-A232-58A9D7CE4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4271" y="2513779"/>
            <a:ext cx="2194233" cy="4339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ntent Placeholder 2">
            <a:extLst>
              <a:ext uri="{FF2B5EF4-FFF2-40B4-BE49-F238E27FC236}">
                <a16:creationId xmlns:a16="http://schemas.microsoft.com/office/drawing/2014/main" id="{C9CB9BFC-AAFC-C21B-92B6-1FDC51838F81}"/>
              </a:ext>
            </a:extLst>
          </p:cNvPr>
          <p:cNvSpPr txBox="1">
            <a:spLocks/>
          </p:cNvSpPr>
          <p:nvPr/>
        </p:nvSpPr>
        <p:spPr>
          <a:xfrm>
            <a:off x="1474839" y="6292644"/>
            <a:ext cx="10107561" cy="53134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Cam Police Dept.  Trunk or Treat Halloween</a:t>
            </a:r>
          </a:p>
        </p:txBody>
      </p:sp>
      <p:pic>
        <p:nvPicPr>
          <p:cNvPr id="4" name="Picture 3">
            <a:extLst>
              <a:ext uri="{FF2B5EF4-FFF2-40B4-BE49-F238E27FC236}">
                <a16:creationId xmlns:a16="http://schemas.microsoft.com/office/drawing/2014/main" id="{8ADC2A73-91BB-7669-6FE3-F2DC3D6A53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2517" y="34012"/>
            <a:ext cx="4435987" cy="2503350"/>
          </a:xfrm>
          <a:prstGeom prst="rect">
            <a:avLst/>
          </a:prstGeom>
        </p:spPr>
      </p:pic>
    </p:spTree>
    <p:extLst>
      <p:ext uri="{BB962C8B-B14F-4D97-AF65-F5344CB8AC3E}">
        <p14:creationId xmlns:p14="http://schemas.microsoft.com/office/powerpoint/2010/main" val="484502734"/>
      </p:ext>
    </p:extLst>
  </p:cSld>
  <p:clrMapOvr>
    <a:masterClrMapping/>
  </p:clrMapOvr>
  <mc:AlternateContent xmlns:mc="http://schemas.openxmlformats.org/markup-compatibility/2006">
    <mc:Choice xmlns:p14="http://schemas.microsoft.com/office/powerpoint/2010/main" Requires="p14">
      <p:transition p14:dur="10" advClick="0" advTm="8000">
        <p:fade/>
      </p:transition>
    </mc:Choice>
    <mc:Fallback>
      <p:transition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381D6C-513D-E02C-32E1-A164E6532498}"/>
              </a:ext>
            </a:extLst>
          </p:cNvPr>
          <p:cNvSpPr txBox="1"/>
          <p:nvPr/>
        </p:nvSpPr>
        <p:spPr>
          <a:xfrm>
            <a:off x="262466" y="265014"/>
            <a:ext cx="6781801" cy="6370975"/>
          </a:xfrm>
          <a:prstGeom prst="rect">
            <a:avLst/>
          </a:prstGeom>
          <a:noFill/>
        </p:spPr>
        <p:txBody>
          <a:bodyPr wrap="square" rtlCol="0">
            <a:spAutoFit/>
          </a:bodyPr>
          <a:lstStyle/>
          <a:p>
            <a:r>
              <a:rPr lang="en-US" sz="3000" b="1" dirty="0"/>
              <a:t>Lions Clubs are primarily a service organization that focuses on improving communities and supporting those in need, both locally and globally. Their core mission is to "empower Lions clubs, volunteers, and partners to improve health and wellbeing, strengthen communities, and support those in need". They achieve this through a variety of initiatives, including vision and hearing conservation, youth programs, disaster relief, and support for the visually and hearing-impaired.</a:t>
            </a:r>
          </a:p>
          <a:p>
            <a:endParaRPr lang="en-US" b="1" dirty="0"/>
          </a:p>
        </p:txBody>
      </p:sp>
      <p:pic>
        <p:nvPicPr>
          <p:cNvPr id="6" name="Picture 5">
            <a:extLst>
              <a:ext uri="{FF2B5EF4-FFF2-40B4-BE49-F238E27FC236}">
                <a16:creationId xmlns:a16="http://schemas.microsoft.com/office/drawing/2014/main" id="{F364AF1F-05A6-4645-968B-780328D5A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266" y="190499"/>
            <a:ext cx="4318001" cy="6477002"/>
          </a:xfrm>
          <a:prstGeom prst="rect">
            <a:avLst/>
          </a:prstGeom>
        </p:spPr>
      </p:pic>
    </p:spTree>
    <p:extLst>
      <p:ext uri="{BB962C8B-B14F-4D97-AF65-F5344CB8AC3E}">
        <p14:creationId xmlns:p14="http://schemas.microsoft.com/office/powerpoint/2010/main" val="186982743"/>
      </p:ext>
    </p:extLst>
  </p:cSld>
  <p:clrMapOvr>
    <a:masterClrMapping/>
  </p:clrMapOvr>
  <mc:AlternateContent xmlns:mc="http://schemas.openxmlformats.org/markup-compatibility/2006">
    <mc:Choice xmlns:p14="http://schemas.microsoft.com/office/powerpoint/2010/main" Requires="p14">
      <p:transition p14:dur="10" advClick="0" advTm="10000">
        <p:fade/>
      </p:transition>
    </mc:Choice>
    <mc:Fallback>
      <p:transition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42113117-4E46-6799-40E9-BA536D62D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43" y="248856"/>
            <a:ext cx="10559113" cy="6360288"/>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685043394"/>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FB2C7-4505-BD16-CA5E-D3951886A2D9}"/>
              </a:ext>
            </a:extLst>
          </p:cNvPr>
          <p:cNvPicPr>
            <a:picLocks noChangeAspect="1"/>
          </p:cNvPicPr>
          <p:nvPr/>
        </p:nvPicPr>
        <p:blipFill>
          <a:blip r:embed="rId2"/>
          <a:stretch>
            <a:fillRect/>
          </a:stretch>
        </p:blipFill>
        <p:spPr>
          <a:xfrm>
            <a:off x="47578" y="147485"/>
            <a:ext cx="12105093" cy="6490080"/>
          </a:xfrm>
          <a:prstGeom prst="rect">
            <a:avLst/>
          </a:prstGeom>
        </p:spPr>
      </p:pic>
    </p:spTree>
    <p:extLst>
      <p:ext uri="{BB962C8B-B14F-4D97-AF65-F5344CB8AC3E}">
        <p14:creationId xmlns:p14="http://schemas.microsoft.com/office/powerpoint/2010/main" val="3820074379"/>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4C1B4-F828-0BE3-3A40-DD3631E31D53}"/>
              </a:ext>
            </a:extLst>
          </p:cNvPr>
          <p:cNvPicPr>
            <a:picLocks noChangeAspect="1"/>
          </p:cNvPicPr>
          <p:nvPr/>
        </p:nvPicPr>
        <p:blipFill>
          <a:blip r:embed="rId2"/>
          <a:stretch>
            <a:fillRect/>
          </a:stretch>
        </p:blipFill>
        <p:spPr>
          <a:xfrm>
            <a:off x="-3708" y="108155"/>
            <a:ext cx="12165428" cy="6570231"/>
          </a:xfrm>
          <a:prstGeom prst="rect">
            <a:avLst/>
          </a:prstGeom>
        </p:spPr>
      </p:pic>
    </p:spTree>
    <p:extLst>
      <p:ext uri="{BB962C8B-B14F-4D97-AF65-F5344CB8AC3E}">
        <p14:creationId xmlns:p14="http://schemas.microsoft.com/office/powerpoint/2010/main" val="3366732739"/>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9A853A17-57DA-ADC2-4DB0-5021D7544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6" y="78658"/>
            <a:ext cx="11863557" cy="6644459"/>
          </a:xfrm>
          <a:prstGeom prst="rect">
            <a:avLst/>
          </a:prstGeom>
          <a:noFill/>
          <a:ln w="25400" algn="ctr">
            <a:solidFill>
              <a:srgbClr val="00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a:extLst>
              <a:ext uri="{FF2B5EF4-FFF2-40B4-BE49-F238E27FC236}">
                <a16:creationId xmlns:a16="http://schemas.microsoft.com/office/drawing/2014/main" id="{D9DD4AB8-73C7-4F4C-A411-6E5EEFE038AC}"/>
              </a:ext>
            </a:extLst>
          </p:cNvPr>
          <p:cNvSpPr txBox="1"/>
          <p:nvPr/>
        </p:nvSpPr>
        <p:spPr>
          <a:xfrm>
            <a:off x="717754" y="3913239"/>
            <a:ext cx="3352800" cy="1015663"/>
          </a:xfrm>
          <a:prstGeom prst="rect">
            <a:avLst/>
          </a:prstGeom>
          <a:noFill/>
        </p:spPr>
        <p:txBody>
          <a:bodyPr wrap="square" rtlCol="0">
            <a:spAutoFit/>
          </a:bodyPr>
          <a:lstStyle/>
          <a:p>
            <a:pPr algn="ctr"/>
            <a:r>
              <a:rPr lang="en-US" sz="6000" b="1" dirty="0"/>
              <a:t>Peaches</a:t>
            </a:r>
          </a:p>
        </p:txBody>
      </p:sp>
    </p:spTree>
    <p:extLst>
      <p:ext uri="{BB962C8B-B14F-4D97-AF65-F5344CB8AC3E}">
        <p14:creationId xmlns:p14="http://schemas.microsoft.com/office/powerpoint/2010/main" val="3579121072"/>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E659925-6280-39CD-FC62-82F813AFC402}"/>
              </a:ext>
            </a:extLst>
          </p:cNvPr>
          <p:cNvSpPr txBox="1">
            <a:spLocks/>
          </p:cNvSpPr>
          <p:nvPr/>
        </p:nvSpPr>
        <p:spPr>
          <a:xfrm>
            <a:off x="838199" y="7318"/>
            <a:ext cx="10515600"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Wings over Camarillo  BBQ</a:t>
            </a:r>
          </a:p>
        </p:txBody>
      </p:sp>
      <p:pic>
        <p:nvPicPr>
          <p:cNvPr id="4" name="Picture 3">
            <a:extLst>
              <a:ext uri="{FF2B5EF4-FFF2-40B4-BE49-F238E27FC236}">
                <a16:creationId xmlns:a16="http://schemas.microsoft.com/office/drawing/2014/main" id="{4C55E688-634D-26C4-EF28-747CB6972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2" y="434935"/>
            <a:ext cx="12170017" cy="6423065"/>
          </a:xfrm>
          <a:prstGeom prst="rect">
            <a:avLst/>
          </a:prstGeom>
        </p:spPr>
      </p:pic>
    </p:spTree>
    <p:extLst>
      <p:ext uri="{BB962C8B-B14F-4D97-AF65-F5344CB8AC3E}">
        <p14:creationId xmlns:p14="http://schemas.microsoft.com/office/powerpoint/2010/main" val="4073708457"/>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BF55A3A-68C2-9EFA-7176-96E4DD94FFCB}"/>
              </a:ext>
            </a:extLst>
          </p:cNvPr>
          <p:cNvSpPr txBox="1">
            <a:spLocks/>
          </p:cNvSpPr>
          <p:nvPr/>
        </p:nvSpPr>
        <p:spPr>
          <a:xfrm>
            <a:off x="4365522" y="164630"/>
            <a:ext cx="2927554" cy="50396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Toys for Tots</a:t>
            </a:r>
          </a:p>
        </p:txBody>
      </p:sp>
      <p:pic>
        <p:nvPicPr>
          <p:cNvPr id="6146" name="Picture 2">
            <a:extLst>
              <a:ext uri="{FF2B5EF4-FFF2-40B4-BE49-F238E27FC236}">
                <a16:creationId xmlns:a16="http://schemas.microsoft.com/office/drawing/2014/main" id="{8749E013-D2CD-F6CA-F5D5-D9A9E196CC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45" b="4165"/>
          <a:stretch>
            <a:fillRect/>
          </a:stretch>
        </p:blipFill>
        <p:spPr bwMode="auto">
          <a:xfrm>
            <a:off x="81642" y="82985"/>
            <a:ext cx="12192000" cy="6860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00ED4F50-718D-614D-F305-DE7346126F5B}"/>
              </a:ext>
            </a:extLst>
          </p:cNvPr>
          <p:cNvSpPr txBox="1">
            <a:spLocks/>
          </p:cNvSpPr>
          <p:nvPr/>
        </p:nvSpPr>
        <p:spPr>
          <a:xfrm>
            <a:off x="3369479" y="128012"/>
            <a:ext cx="4654546" cy="57719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Toys for Tots Donation</a:t>
            </a:r>
          </a:p>
        </p:txBody>
      </p:sp>
    </p:spTree>
    <p:extLst>
      <p:ext uri="{BB962C8B-B14F-4D97-AF65-F5344CB8AC3E}">
        <p14:creationId xmlns:p14="http://schemas.microsoft.com/office/powerpoint/2010/main" val="3691601321"/>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35331-3FE6-BB17-3FEF-43F1981BE0C5}"/>
              </a:ext>
            </a:extLst>
          </p:cNvPr>
          <p:cNvPicPr>
            <a:picLocks noChangeAspect="1"/>
          </p:cNvPicPr>
          <p:nvPr/>
        </p:nvPicPr>
        <p:blipFill>
          <a:blip r:embed="rId2"/>
          <a:srcRect t="4614" b="6946"/>
          <a:stretch>
            <a:fillRect/>
          </a:stretch>
        </p:blipFill>
        <p:spPr>
          <a:xfrm>
            <a:off x="342900" y="87225"/>
            <a:ext cx="11201400" cy="6683549"/>
          </a:xfrm>
          <a:prstGeom prst="rect">
            <a:avLst/>
          </a:prstGeom>
        </p:spPr>
      </p:pic>
      <p:sp>
        <p:nvSpPr>
          <p:cNvPr id="4" name="Content Placeholder 2">
            <a:extLst>
              <a:ext uri="{FF2B5EF4-FFF2-40B4-BE49-F238E27FC236}">
                <a16:creationId xmlns:a16="http://schemas.microsoft.com/office/drawing/2014/main" id="{8F49A2A0-384D-2C65-9A50-4F15528E3B28}"/>
              </a:ext>
            </a:extLst>
          </p:cNvPr>
          <p:cNvSpPr txBox="1">
            <a:spLocks/>
          </p:cNvSpPr>
          <p:nvPr/>
        </p:nvSpPr>
        <p:spPr>
          <a:xfrm>
            <a:off x="342900" y="68827"/>
            <a:ext cx="11201399" cy="57719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PV Delivers for Mountain Fire Victims</a:t>
            </a:r>
          </a:p>
        </p:txBody>
      </p:sp>
    </p:spTree>
    <p:extLst>
      <p:ext uri="{BB962C8B-B14F-4D97-AF65-F5344CB8AC3E}">
        <p14:creationId xmlns:p14="http://schemas.microsoft.com/office/powerpoint/2010/main" val="729696508"/>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269ADF8-B8B1-7A70-9AEE-E52BCEC48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64" t="8115" b="7260"/>
          <a:stretch>
            <a:fillRect/>
          </a:stretch>
        </p:blipFill>
        <p:spPr bwMode="auto">
          <a:xfrm>
            <a:off x="120536" y="2710549"/>
            <a:ext cx="11950928" cy="4099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a:extLst>
              <a:ext uri="{FF2B5EF4-FFF2-40B4-BE49-F238E27FC236}">
                <a16:creationId xmlns:a16="http://schemas.microsoft.com/office/drawing/2014/main" id="{F1246F52-9A6A-4595-018C-F72761BB0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2200" y="25801"/>
            <a:ext cx="2927392" cy="256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CE8578D-DC0B-66F1-B2C6-1C8923C51AAC}"/>
              </a:ext>
            </a:extLst>
          </p:cNvPr>
          <p:cNvPicPr>
            <a:picLocks noChangeAspect="1"/>
          </p:cNvPicPr>
          <p:nvPr/>
        </p:nvPicPr>
        <p:blipFill>
          <a:blip r:embed="rId4"/>
          <a:srcRect l="17613" t="26972"/>
          <a:stretch>
            <a:fillRect/>
          </a:stretch>
        </p:blipFill>
        <p:spPr>
          <a:xfrm>
            <a:off x="5583516" y="47619"/>
            <a:ext cx="3498684" cy="2560320"/>
          </a:xfrm>
          <a:prstGeom prst="rect">
            <a:avLst/>
          </a:prstGeom>
        </p:spPr>
      </p:pic>
      <p:sp>
        <p:nvSpPr>
          <p:cNvPr id="4" name="TextBox 3">
            <a:extLst>
              <a:ext uri="{FF2B5EF4-FFF2-40B4-BE49-F238E27FC236}">
                <a16:creationId xmlns:a16="http://schemas.microsoft.com/office/drawing/2014/main" id="{39499AE9-03BE-6C75-AB8D-2C77D49CA2C4}"/>
              </a:ext>
            </a:extLst>
          </p:cNvPr>
          <p:cNvSpPr txBox="1"/>
          <p:nvPr/>
        </p:nvSpPr>
        <p:spPr>
          <a:xfrm>
            <a:off x="182408" y="531988"/>
            <a:ext cx="5462980" cy="1754326"/>
          </a:xfrm>
          <a:prstGeom prst="rect">
            <a:avLst/>
          </a:prstGeom>
          <a:noFill/>
        </p:spPr>
        <p:txBody>
          <a:bodyPr wrap="square" rtlCol="0">
            <a:spAutoFit/>
          </a:bodyPr>
          <a:lstStyle/>
          <a:p>
            <a:pPr algn="ctr"/>
            <a:r>
              <a:rPr lang="en-US" sz="3600" b="1" dirty="0"/>
              <a:t>Pleasant Valley Delivers Donation and Lays Wreaths at Conejo Valley Cemetery</a:t>
            </a:r>
          </a:p>
        </p:txBody>
      </p:sp>
    </p:spTree>
    <p:extLst>
      <p:ext uri="{BB962C8B-B14F-4D97-AF65-F5344CB8AC3E}">
        <p14:creationId xmlns:p14="http://schemas.microsoft.com/office/powerpoint/2010/main" val="2432581641"/>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3363A-B460-4099-9EC9-391FAB37A9A7}"/>
              </a:ext>
            </a:extLst>
          </p:cNvPr>
          <p:cNvPicPr>
            <a:picLocks noChangeAspect="1"/>
          </p:cNvPicPr>
          <p:nvPr/>
        </p:nvPicPr>
        <p:blipFill>
          <a:blip r:embed="rId2">
            <a:extLst>
              <a:ext uri="{28A0092B-C50C-407E-A947-70E740481C1C}">
                <a14:useLocalDpi xmlns:a14="http://schemas.microsoft.com/office/drawing/2010/main" val="0"/>
              </a:ext>
            </a:extLst>
          </a:blip>
          <a:srcRect b="9997"/>
          <a:stretch>
            <a:fillRect/>
          </a:stretch>
        </p:blipFill>
        <p:spPr>
          <a:xfrm>
            <a:off x="1902177" y="68827"/>
            <a:ext cx="9156717" cy="6552796"/>
          </a:xfrm>
          <a:prstGeom prst="rect">
            <a:avLst/>
          </a:prstGeom>
          <a:ln>
            <a:solidFill>
              <a:srgbClr val="FF0000"/>
            </a:solidFill>
          </a:ln>
        </p:spPr>
      </p:pic>
      <p:sp>
        <p:nvSpPr>
          <p:cNvPr id="2" name="Content Placeholder 2">
            <a:extLst>
              <a:ext uri="{FF2B5EF4-FFF2-40B4-BE49-F238E27FC236}">
                <a16:creationId xmlns:a16="http://schemas.microsoft.com/office/drawing/2014/main" id="{593F13EF-9B26-1511-E43C-BE8776B65EF6}"/>
              </a:ext>
            </a:extLst>
          </p:cNvPr>
          <p:cNvSpPr txBox="1">
            <a:spLocks/>
          </p:cNvSpPr>
          <p:nvPr/>
        </p:nvSpPr>
        <p:spPr>
          <a:xfrm>
            <a:off x="3728731" y="68827"/>
            <a:ext cx="5503607"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Farmers Market  - Camarillo</a:t>
            </a:r>
          </a:p>
        </p:txBody>
      </p:sp>
    </p:spTree>
    <p:extLst>
      <p:ext uri="{BB962C8B-B14F-4D97-AF65-F5344CB8AC3E}">
        <p14:creationId xmlns:p14="http://schemas.microsoft.com/office/powerpoint/2010/main" val="2821012094"/>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60E9EE-B933-941B-8081-098D1B85E9D6}"/>
              </a:ext>
            </a:extLst>
          </p:cNvPr>
          <p:cNvSpPr txBox="1">
            <a:spLocks/>
          </p:cNvSpPr>
          <p:nvPr/>
        </p:nvSpPr>
        <p:spPr>
          <a:xfrm>
            <a:off x="2713695" y="17146"/>
            <a:ext cx="5926393"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Boys &amp; Girls Club Maintenance</a:t>
            </a:r>
          </a:p>
        </p:txBody>
      </p:sp>
      <p:grpSp>
        <p:nvGrpSpPr>
          <p:cNvPr id="7" name="Group 6">
            <a:extLst>
              <a:ext uri="{FF2B5EF4-FFF2-40B4-BE49-F238E27FC236}">
                <a16:creationId xmlns:a16="http://schemas.microsoft.com/office/drawing/2014/main" id="{6A18AC39-886A-AEC2-13F0-A8591D7A1C32}"/>
              </a:ext>
            </a:extLst>
          </p:cNvPr>
          <p:cNvGrpSpPr/>
          <p:nvPr/>
        </p:nvGrpSpPr>
        <p:grpSpPr>
          <a:xfrm>
            <a:off x="0" y="541130"/>
            <a:ext cx="12192000" cy="6162072"/>
            <a:chOff x="304802" y="413854"/>
            <a:chExt cx="11706578" cy="5702604"/>
          </a:xfrm>
          <a:solidFill>
            <a:schemeClr val="bg1"/>
          </a:solidFill>
        </p:grpSpPr>
        <p:pic>
          <p:nvPicPr>
            <p:cNvPr id="4" name="Picture 3">
              <a:extLst>
                <a:ext uri="{FF2B5EF4-FFF2-40B4-BE49-F238E27FC236}">
                  <a16:creationId xmlns:a16="http://schemas.microsoft.com/office/drawing/2014/main" id="{7E1DF5E5-8E56-9634-061C-C9DC8ABD0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2" y="413854"/>
              <a:ext cx="11706578" cy="5702604"/>
            </a:xfrm>
            <a:prstGeom prst="rect">
              <a:avLst/>
            </a:prstGeom>
            <a:grpFill/>
          </p:spPr>
        </p:pic>
        <p:pic>
          <p:nvPicPr>
            <p:cNvPr id="6" name="Picture 5">
              <a:extLst>
                <a:ext uri="{FF2B5EF4-FFF2-40B4-BE49-F238E27FC236}">
                  <a16:creationId xmlns:a16="http://schemas.microsoft.com/office/drawing/2014/main" id="{99E0C06C-7E5C-F7A8-E2EE-CFFDFBB2F8B1}"/>
                </a:ext>
              </a:extLst>
            </p:cNvPr>
            <p:cNvPicPr>
              <a:picLocks noChangeAspect="1"/>
            </p:cNvPicPr>
            <p:nvPr/>
          </p:nvPicPr>
          <p:blipFill>
            <a:blip r:embed="rId3">
              <a:extLst>
                <a:ext uri="{28A0092B-C50C-407E-A947-70E740481C1C}">
                  <a14:useLocalDpi xmlns:a14="http://schemas.microsoft.com/office/drawing/2010/main" val="0"/>
                </a:ext>
              </a:extLst>
            </a:blip>
            <a:srcRect l="8127" r="18091"/>
            <a:stretch>
              <a:fillRect/>
            </a:stretch>
          </p:blipFill>
          <p:spPr>
            <a:xfrm>
              <a:off x="406404" y="928198"/>
              <a:ext cx="1465568" cy="4595273"/>
            </a:xfrm>
            <a:prstGeom prst="ellipse">
              <a:avLst/>
            </a:prstGeom>
            <a:grpFill/>
            <a:ln>
              <a:noFill/>
            </a:ln>
            <a:effectLst>
              <a:softEdge rad="112500"/>
            </a:effectLst>
          </p:spPr>
        </p:pic>
      </p:grpSp>
    </p:spTree>
    <p:extLst>
      <p:ext uri="{BB962C8B-B14F-4D97-AF65-F5344CB8AC3E}">
        <p14:creationId xmlns:p14="http://schemas.microsoft.com/office/powerpoint/2010/main" val="563804226"/>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124EAA-0D0A-B3FD-5C6B-654E51CB5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47" y="25387"/>
            <a:ext cx="11770408" cy="6832613"/>
          </a:xfrm>
          <a:prstGeom prst="rect">
            <a:avLst/>
          </a:prstGeom>
        </p:spPr>
      </p:pic>
      <p:sp>
        <p:nvSpPr>
          <p:cNvPr id="2" name="Content Placeholder 2">
            <a:extLst>
              <a:ext uri="{FF2B5EF4-FFF2-40B4-BE49-F238E27FC236}">
                <a16:creationId xmlns:a16="http://schemas.microsoft.com/office/drawing/2014/main" id="{6BFE5BB4-2A9A-67B7-FBA0-4F4745F9B7FA}"/>
              </a:ext>
            </a:extLst>
          </p:cNvPr>
          <p:cNvSpPr txBox="1">
            <a:spLocks/>
          </p:cNvSpPr>
          <p:nvPr/>
        </p:nvSpPr>
        <p:spPr>
          <a:xfrm>
            <a:off x="838199" y="154798"/>
            <a:ext cx="10515600"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Christmas Party -  2023</a:t>
            </a:r>
          </a:p>
        </p:txBody>
      </p:sp>
    </p:spTree>
    <p:extLst>
      <p:ext uri="{BB962C8B-B14F-4D97-AF65-F5344CB8AC3E}">
        <p14:creationId xmlns:p14="http://schemas.microsoft.com/office/powerpoint/2010/main" val="2437741717"/>
      </p:ext>
    </p:extLst>
  </p:cSld>
  <p:clrMapOvr>
    <a:masterClrMapping/>
  </p:clrMapOvr>
  <mc:AlternateContent xmlns:mc="http://schemas.openxmlformats.org/markup-compatibility/2006">
    <mc:Choice xmlns:p14="http://schemas.microsoft.com/office/powerpoint/2010/main" Requires="p14">
      <p:transition p14:dur="10" advClick="0" advTm="8000">
        <p:fade/>
      </p:transition>
    </mc:Choice>
    <mc:Fallback>
      <p:transition advClick="0" advTm="8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4719C2-9BDA-AAB5-ECE3-9D7FD611A75B}"/>
              </a:ext>
            </a:extLst>
          </p:cNvPr>
          <p:cNvGrpSpPr/>
          <p:nvPr/>
        </p:nvGrpSpPr>
        <p:grpSpPr>
          <a:xfrm>
            <a:off x="327378" y="68160"/>
            <a:ext cx="6683022" cy="6517055"/>
            <a:chOff x="2765778" y="186813"/>
            <a:chExt cx="6926157" cy="6516389"/>
          </a:xfrm>
        </p:grpSpPr>
        <p:pic>
          <p:nvPicPr>
            <p:cNvPr id="1029" name="Picture 5">
              <a:extLst>
                <a:ext uri="{FF2B5EF4-FFF2-40B4-BE49-F238E27FC236}">
                  <a16:creationId xmlns:a16="http://schemas.microsoft.com/office/drawing/2014/main" id="{890E2A66-1394-C227-7853-9AA3516EC6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5" b="5442"/>
            <a:stretch>
              <a:fillRect/>
            </a:stretch>
          </p:blipFill>
          <p:spPr bwMode="auto">
            <a:xfrm>
              <a:off x="2765778" y="186813"/>
              <a:ext cx="6926157" cy="6516389"/>
            </a:xfrm>
            <a:prstGeom prst="rect">
              <a:avLst/>
            </a:prstGeom>
            <a:noFill/>
            <a:ln w="88900" algn="ctr">
              <a:solidFill>
                <a:srgbClr val="FFFFFF"/>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F25AD0-0340-9D04-70CF-C8C08B070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578" y="718074"/>
              <a:ext cx="1636889" cy="15397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031" name="Picture 7">
            <a:extLst>
              <a:ext uri="{FF2B5EF4-FFF2-40B4-BE49-F238E27FC236}">
                <a16:creationId xmlns:a16="http://schemas.microsoft.com/office/drawing/2014/main" id="{5F624B82-2D3F-28D1-39DE-E14FBD3BD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038" y="68160"/>
            <a:ext cx="4437523" cy="678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778519127"/>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5B8506F-7E80-61C6-ECFE-4504A3A9D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771"/>
            <a:ext cx="12204763" cy="6336229"/>
          </a:xfrm>
          <a:prstGeom prst="rect">
            <a:avLst/>
          </a:prstGeom>
          <a:noFill/>
          <a:ln w="25400"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ntent Placeholder 2">
            <a:extLst>
              <a:ext uri="{FF2B5EF4-FFF2-40B4-BE49-F238E27FC236}">
                <a16:creationId xmlns:a16="http://schemas.microsoft.com/office/drawing/2014/main" id="{7183F49B-4324-7EC2-4CA2-F420B719E9F1}"/>
              </a:ext>
            </a:extLst>
          </p:cNvPr>
          <p:cNvSpPr txBox="1">
            <a:spLocks/>
          </p:cNvSpPr>
          <p:nvPr/>
        </p:nvSpPr>
        <p:spPr>
          <a:xfrm>
            <a:off x="2261419" y="0"/>
            <a:ext cx="7433187"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t>Ventura Downtown Lions Crab Fest</a:t>
            </a:r>
          </a:p>
        </p:txBody>
      </p:sp>
    </p:spTree>
    <p:extLst>
      <p:ext uri="{BB962C8B-B14F-4D97-AF65-F5344CB8AC3E}">
        <p14:creationId xmlns:p14="http://schemas.microsoft.com/office/powerpoint/2010/main" val="1707490089"/>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179F842-C9D3-9885-1E12-E553A938D82F}"/>
              </a:ext>
            </a:extLst>
          </p:cNvPr>
          <p:cNvGrpSpPr>
            <a:grpSpLocks/>
          </p:cNvGrpSpPr>
          <p:nvPr/>
        </p:nvGrpSpPr>
        <p:grpSpPr bwMode="auto">
          <a:xfrm>
            <a:off x="465819" y="204562"/>
            <a:ext cx="11274425" cy="6424839"/>
            <a:chOff x="109128285" y="105656950"/>
            <a:chExt cx="4434545" cy="2660308"/>
          </a:xfrm>
        </p:grpSpPr>
        <p:pic>
          <p:nvPicPr>
            <p:cNvPr id="3075" name="Picture 3">
              <a:extLst>
                <a:ext uri="{FF2B5EF4-FFF2-40B4-BE49-F238E27FC236}">
                  <a16:creationId xmlns:a16="http://schemas.microsoft.com/office/drawing/2014/main" id="{32C45999-9CBC-9C9C-9428-BA5883827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28285" y="105656950"/>
              <a:ext cx="4434545" cy="2660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a:extLst>
                <a:ext uri="{FF2B5EF4-FFF2-40B4-BE49-F238E27FC236}">
                  <a16:creationId xmlns:a16="http://schemas.microsoft.com/office/drawing/2014/main" id="{E7C4ED52-45F4-A74E-FA1C-58CA60E94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38935" y="107322793"/>
              <a:ext cx="1654816" cy="902992"/>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3" name="Content Placeholder 2">
            <a:extLst>
              <a:ext uri="{FF2B5EF4-FFF2-40B4-BE49-F238E27FC236}">
                <a16:creationId xmlns:a16="http://schemas.microsoft.com/office/drawing/2014/main" id="{C6BB16E1-0349-1C17-A4F4-A7BF3E17A41D}"/>
              </a:ext>
            </a:extLst>
          </p:cNvPr>
          <p:cNvSpPr txBox="1">
            <a:spLocks/>
          </p:cNvSpPr>
          <p:nvPr/>
        </p:nvSpPr>
        <p:spPr>
          <a:xfrm>
            <a:off x="3886202" y="228600"/>
            <a:ext cx="4784271" cy="57719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Boys &amp; Girls Club Gala</a:t>
            </a:r>
          </a:p>
        </p:txBody>
      </p:sp>
    </p:spTree>
    <p:extLst>
      <p:ext uri="{BB962C8B-B14F-4D97-AF65-F5344CB8AC3E}">
        <p14:creationId xmlns:p14="http://schemas.microsoft.com/office/powerpoint/2010/main" val="3874356727"/>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F4425-5C96-46A1-1843-DCB76A1140E6}"/>
              </a:ext>
            </a:extLst>
          </p:cNvPr>
          <p:cNvPicPr>
            <a:picLocks noChangeAspect="1"/>
          </p:cNvPicPr>
          <p:nvPr/>
        </p:nvPicPr>
        <p:blipFill>
          <a:blip r:embed="rId2">
            <a:extLst>
              <a:ext uri="{28A0092B-C50C-407E-A947-70E740481C1C}">
                <a14:useLocalDpi xmlns:a14="http://schemas.microsoft.com/office/drawing/2010/main" val="0"/>
              </a:ext>
            </a:extLst>
          </a:blip>
          <a:srcRect t="29959"/>
          <a:stretch>
            <a:fillRect/>
          </a:stretch>
        </p:blipFill>
        <p:spPr>
          <a:xfrm>
            <a:off x="0" y="249480"/>
            <a:ext cx="12192000" cy="6404563"/>
          </a:xfrm>
          <a:prstGeom prst="rect">
            <a:avLst/>
          </a:prstGeom>
          <a:ln>
            <a:solidFill>
              <a:srgbClr val="FF0000"/>
            </a:solidFill>
          </a:ln>
        </p:spPr>
      </p:pic>
      <p:sp>
        <p:nvSpPr>
          <p:cNvPr id="2" name="Content Placeholder 2">
            <a:extLst>
              <a:ext uri="{FF2B5EF4-FFF2-40B4-BE49-F238E27FC236}">
                <a16:creationId xmlns:a16="http://schemas.microsoft.com/office/drawing/2014/main" id="{57CB9C69-366C-E483-9CD4-AD2FDF83C294}"/>
              </a:ext>
            </a:extLst>
          </p:cNvPr>
          <p:cNvSpPr txBox="1">
            <a:spLocks/>
          </p:cNvSpPr>
          <p:nvPr/>
        </p:nvSpPr>
        <p:spPr>
          <a:xfrm>
            <a:off x="3053443" y="249480"/>
            <a:ext cx="6580414" cy="48530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COSMOS Track Club BBQ for 500</a:t>
            </a:r>
          </a:p>
        </p:txBody>
      </p:sp>
    </p:spTree>
    <p:extLst>
      <p:ext uri="{BB962C8B-B14F-4D97-AF65-F5344CB8AC3E}">
        <p14:creationId xmlns:p14="http://schemas.microsoft.com/office/powerpoint/2010/main" val="1882050584"/>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4A09F10-9A8E-E9C1-980E-E32E5EF2B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29"/>
          <a:stretch>
            <a:fillRect/>
          </a:stretch>
        </p:blipFill>
        <p:spPr bwMode="auto">
          <a:xfrm>
            <a:off x="32658" y="440871"/>
            <a:ext cx="12128890" cy="6417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ontent Placeholder 2">
            <a:extLst>
              <a:ext uri="{FF2B5EF4-FFF2-40B4-BE49-F238E27FC236}">
                <a16:creationId xmlns:a16="http://schemas.microsoft.com/office/drawing/2014/main" id="{4F95C0F6-E808-2694-4FFD-A6120E5F2EEA}"/>
              </a:ext>
            </a:extLst>
          </p:cNvPr>
          <p:cNvSpPr txBox="1">
            <a:spLocks/>
          </p:cNvSpPr>
          <p:nvPr/>
        </p:nvSpPr>
        <p:spPr>
          <a:xfrm>
            <a:off x="2805793" y="0"/>
            <a:ext cx="6580414" cy="48530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BBQ at YMCA for Firefighters</a:t>
            </a:r>
            <a:endParaRPr lang="en-US" sz="3600" dirty="0"/>
          </a:p>
        </p:txBody>
      </p:sp>
    </p:spTree>
    <p:extLst>
      <p:ext uri="{BB962C8B-B14F-4D97-AF65-F5344CB8AC3E}">
        <p14:creationId xmlns:p14="http://schemas.microsoft.com/office/powerpoint/2010/main" val="2706799643"/>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34402-97A6-810D-E765-A603226B0DA7}"/>
              </a:ext>
            </a:extLst>
          </p:cNvPr>
          <p:cNvPicPr>
            <a:picLocks noChangeAspect="1"/>
          </p:cNvPicPr>
          <p:nvPr/>
        </p:nvPicPr>
        <p:blipFill>
          <a:blip r:embed="rId2">
            <a:extLst>
              <a:ext uri="{28A0092B-C50C-407E-A947-70E740481C1C}">
                <a14:useLocalDpi xmlns:a14="http://schemas.microsoft.com/office/drawing/2010/main" val="0"/>
              </a:ext>
            </a:extLst>
          </a:blip>
          <a:srcRect l="6675" t="19260" r="4304" b="14897"/>
          <a:stretch>
            <a:fillRect/>
          </a:stretch>
        </p:blipFill>
        <p:spPr>
          <a:xfrm>
            <a:off x="117853" y="127819"/>
            <a:ext cx="12046495" cy="6662494"/>
          </a:xfrm>
          <a:prstGeom prst="rect">
            <a:avLst/>
          </a:prstGeom>
          <a:ln>
            <a:solidFill>
              <a:srgbClr val="FF0000"/>
            </a:solidFill>
          </a:ln>
        </p:spPr>
      </p:pic>
      <p:sp>
        <p:nvSpPr>
          <p:cNvPr id="5" name="Content Placeholder 2">
            <a:extLst>
              <a:ext uri="{FF2B5EF4-FFF2-40B4-BE49-F238E27FC236}">
                <a16:creationId xmlns:a16="http://schemas.microsoft.com/office/drawing/2014/main" id="{99936DD7-163E-84A5-DA52-0DB5BB81E1DC}"/>
              </a:ext>
            </a:extLst>
          </p:cNvPr>
          <p:cNvSpPr txBox="1">
            <a:spLocks/>
          </p:cNvSpPr>
          <p:nvPr/>
        </p:nvSpPr>
        <p:spPr>
          <a:xfrm>
            <a:off x="2851356" y="208879"/>
            <a:ext cx="7413522" cy="57719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Easter Fest @ Underwood Farms</a:t>
            </a:r>
          </a:p>
        </p:txBody>
      </p:sp>
    </p:spTree>
    <p:extLst>
      <p:ext uri="{BB962C8B-B14F-4D97-AF65-F5344CB8AC3E}">
        <p14:creationId xmlns:p14="http://schemas.microsoft.com/office/powerpoint/2010/main" val="521382594"/>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3BE96-5246-EBD1-51B2-1B5B1904D109}"/>
              </a:ext>
            </a:extLst>
          </p:cNvPr>
          <p:cNvPicPr>
            <a:picLocks noChangeAspect="1"/>
          </p:cNvPicPr>
          <p:nvPr/>
        </p:nvPicPr>
        <p:blipFill>
          <a:blip r:embed="rId2"/>
          <a:stretch>
            <a:fillRect/>
          </a:stretch>
        </p:blipFill>
        <p:spPr>
          <a:xfrm>
            <a:off x="481781" y="53708"/>
            <a:ext cx="10854813" cy="6804292"/>
          </a:xfrm>
          <a:prstGeom prst="rect">
            <a:avLst/>
          </a:prstGeom>
        </p:spPr>
      </p:pic>
      <p:sp>
        <p:nvSpPr>
          <p:cNvPr id="2" name="Content Placeholder 2">
            <a:extLst>
              <a:ext uri="{FF2B5EF4-FFF2-40B4-BE49-F238E27FC236}">
                <a16:creationId xmlns:a16="http://schemas.microsoft.com/office/drawing/2014/main" id="{375BD49B-174A-BA6F-25AF-DCDEBF975054}"/>
              </a:ext>
            </a:extLst>
          </p:cNvPr>
          <p:cNvSpPr txBox="1">
            <a:spLocks/>
          </p:cNvSpPr>
          <p:nvPr/>
        </p:nvSpPr>
        <p:spPr>
          <a:xfrm>
            <a:off x="3873910" y="0"/>
            <a:ext cx="2939845" cy="57719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Easter Fest</a:t>
            </a:r>
          </a:p>
        </p:txBody>
      </p:sp>
    </p:spTree>
    <p:extLst>
      <p:ext uri="{BB962C8B-B14F-4D97-AF65-F5344CB8AC3E}">
        <p14:creationId xmlns:p14="http://schemas.microsoft.com/office/powerpoint/2010/main" val="3877739157"/>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FBDCB06-4B99-54B1-0FDC-9C42642DD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08" b="5821"/>
          <a:stretch>
            <a:fillRect/>
          </a:stretch>
        </p:blipFill>
        <p:spPr bwMode="auto">
          <a:xfrm>
            <a:off x="1789470" y="53111"/>
            <a:ext cx="7600335" cy="6751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53DB308E-B09D-D58E-440E-A1F7CB28014D}"/>
              </a:ext>
            </a:extLst>
          </p:cNvPr>
          <p:cNvSpPr txBox="1">
            <a:spLocks/>
          </p:cNvSpPr>
          <p:nvPr/>
        </p:nvSpPr>
        <p:spPr>
          <a:xfrm>
            <a:off x="4119714" y="3146320"/>
            <a:ext cx="2939845" cy="57719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Easter Fest</a:t>
            </a:r>
          </a:p>
        </p:txBody>
      </p:sp>
    </p:spTree>
    <p:extLst>
      <p:ext uri="{BB962C8B-B14F-4D97-AF65-F5344CB8AC3E}">
        <p14:creationId xmlns:p14="http://schemas.microsoft.com/office/powerpoint/2010/main" val="3559680574"/>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02B15-8E30-5330-21B1-8838C9E08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767" y="1507619"/>
            <a:ext cx="5839495" cy="4379621"/>
          </a:xfrm>
          <a:prstGeom prst="rect">
            <a:avLst/>
          </a:prstGeom>
          <a:ln>
            <a:solidFill>
              <a:srgbClr val="FF0000"/>
            </a:solidFill>
          </a:ln>
        </p:spPr>
      </p:pic>
      <p:pic>
        <p:nvPicPr>
          <p:cNvPr id="5" name="Picture 4">
            <a:extLst>
              <a:ext uri="{FF2B5EF4-FFF2-40B4-BE49-F238E27FC236}">
                <a16:creationId xmlns:a16="http://schemas.microsoft.com/office/drawing/2014/main" id="{7C8F8DD0-91ED-5439-F1D4-67EBF925732C}"/>
              </a:ext>
            </a:extLst>
          </p:cNvPr>
          <p:cNvPicPr>
            <a:picLocks noChangeAspect="1"/>
          </p:cNvPicPr>
          <p:nvPr/>
        </p:nvPicPr>
        <p:blipFill>
          <a:blip r:embed="rId3">
            <a:extLst>
              <a:ext uri="{28A0092B-C50C-407E-A947-70E740481C1C}">
                <a14:useLocalDpi xmlns:a14="http://schemas.microsoft.com/office/drawing/2010/main" val="0"/>
              </a:ext>
            </a:extLst>
          </a:blip>
          <a:srcRect t="19591"/>
          <a:stretch>
            <a:fillRect/>
          </a:stretch>
        </p:blipFill>
        <p:spPr>
          <a:xfrm rot="10800000">
            <a:off x="1068676" y="3556947"/>
            <a:ext cx="4816600" cy="2904757"/>
          </a:xfrm>
          <a:prstGeom prst="rect">
            <a:avLst/>
          </a:prstGeom>
          <a:ln>
            <a:solidFill>
              <a:srgbClr val="FF0000"/>
            </a:solidFill>
          </a:ln>
        </p:spPr>
      </p:pic>
      <p:pic>
        <p:nvPicPr>
          <p:cNvPr id="7" name="Picture 6">
            <a:extLst>
              <a:ext uri="{FF2B5EF4-FFF2-40B4-BE49-F238E27FC236}">
                <a16:creationId xmlns:a16="http://schemas.microsoft.com/office/drawing/2014/main" id="{6B8F0832-9178-9E26-EAD4-72278CB98905}"/>
              </a:ext>
            </a:extLst>
          </p:cNvPr>
          <p:cNvPicPr>
            <a:picLocks noChangeAspect="1"/>
          </p:cNvPicPr>
          <p:nvPr/>
        </p:nvPicPr>
        <p:blipFill>
          <a:blip r:embed="rId4">
            <a:extLst>
              <a:ext uri="{28A0092B-C50C-407E-A947-70E740481C1C}">
                <a14:useLocalDpi xmlns:a14="http://schemas.microsoft.com/office/drawing/2010/main" val="0"/>
              </a:ext>
            </a:extLst>
          </a:blip>
          <a:srcRect t="7450" b="14812"/>
          <a:stretch>
            <a:fillRect/>
          </a:stretch>
        </p:blipFill>
        <p:spPr>
          <a:xfrm>
            <a:off x="857952" y="240824"/>
            <a:ext cx="5238048" cy="3054000"/>
          </a:xfrm>
          <a:prstGeom prst="rect">
            <a:avLst/>
          </a:prstGeom>
          <a:ln>
            <a:solidFill>
              <a:srgbClr val="FF0000"/>
            </a:solidFill>
          </a:ln>
        </p:spPr>
      </p:pic>
      <p:sp>
        <p:nvSpPr>
          <p:cNvPr id="8" name="Content Placeholder 2">
            <a:extLst>
              <a:ext uri="{FF2B5EF4-FFF2-40B4-BE49-F238E27FC236}">
                <a16:creationId xmlns:a16="http://schemas.microsoft.com/office/drawing/2014/main" id="{B8B41569-2AA8-D61E-21D5-295D0C5CE844}"/>
              </a:ext>
            </a:extLst>
          </p:cNvPr>
          <p:cNvSpPr txBox="1">
            <a:spLocks/>
          </p:cNvSpPr>
          <p:nvPr/>
        </p:nvSpPr>
        <p:spPr>
          <a:xfrm>
            <a:off x="7815095" y="89066"/>
            <a:ext cx="2236838" cy="57719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Easter Fest</a:t>
            </a:r>
          </a:p>
        </p:txBody>
      </p:sp>
    </p:spTree>
    <p:extLst>
      <p:ext uri="{BB962C8B-B14F-4D97-AF65-F5344CB8AC3E}">
        <p14:creationId xmlns:p14="http://schemas.microsoft.com/office/powerpoint/2010/main" val="1096167166"/>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E351BB-FD2B-116B-E4B2-6191CAB4B791}"/>
              </a:ext>
            </a:extLst>
          </p:cNvPr>
          <p:cNvGrpSpPr/>
          <p:nvPr/>
        </p:nvGrpSpPr>
        <p:grpSpPr>
          <a:xfrm>
            <a:off x="78659" y="221730"/>
            <a:ext cx="12054348" cy="6486385"/>
            <a:chOff x="78659" y="221730"/>
            <a:chExt cx="12054348" cy="6486385"/>
          </a:xfrm>
        </p:grpSpPr>
        <p:grpSp>
          <p:nvGrpSpPr>
            <p:cNvPr id="11" name="Group 2">
              <a:extLst>
                <a:ext uri="{FF2B5EF4-FFF2-40B4-BE49-F238E27FC236}">
                  <a16:creationId xmlns:a16="http://schemas.microsoft.com/office/drawing/2014/main" id="{7B8FAD07-2CB5-4A2E-87CA-6175CB40F8A6}"/>
                </a:ext>
              </a:extLst>
            </p:cNvPr>
            <p:cNvGrpSpPr>
              <a:grpSpLocks/>
            </p:cNvGrpSpPr>
            <p:nvPr/>
          </p:nvGrpSpPr>
          <p:grpSpPr bwMode="auto">
            <a:xfrm>
              <a:off x="78659" y="221730"/>
              <a:ext cx="12054348" cy="6486385"/>
              <a:chOff x="106756200" y="111301178"/>
              <a:chExt cx="6845710" cy="3825579"/>
            </a:xfrm>
          </p:grpSpPr>
          <p:pic>
            <p:nvPicPr>
              <p:cNvPr id="4099" name="Picture 3">
                <a:extLst>
                  <a:ext uri="{FF2B5EF4-FFF2-40B4-BE49-F238E27FC236}">
                    <a16:creationId xmlns:a16="http://schemas.microsoft.com/office/drawing/2014/main" id="{A6DB09D0-F453-01D0-E2A6-8CE702564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56200" y="111301178"/>
                <a:ext cx="6845710" cy="3825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4">
                <a:extLst>
                  <a:ext uri="{FF2B5EF4-FFF2-40B4-BE49-F238E27FC236}">
                    <a16:creationId xmlns:a16="http://schemas.microsoft.com/office/drawing/2014/main" id="{35C80DC4-7ADF-CEE9-ABE0-DF335A1E5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806589" flipH="1">
                <a:off x="108908520" y="112296049"/>
                <a:ext cx="736696" cy="869972"/>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 name="Content Placeholder 2">
              <a:extLst>
                <a:ext uri="{FF2B5EF4-FFF2-40B4-BE49-F238E27FC236}">
                  <a16:creationId xmlns:a16="http://schemas.microsoft.com/office/drawing/2014/main" id="{9FCD3BF6-5DB7-27B1-0D83-1617BFA5CEA1}"/>
                </a:ext>
              </a:extLst>
            </p:cNvPr>
            <p:cNvSpPr txBox="1">
              <a:spLocks/>
            </p:cNvSpPr>
            <p:nvPr/>
          </p:nvSpPr>
          <p:spPr>
            <a:xfrm>
              <a:off x="3180149" y="229874"/>
              <a:ext cx="4994787" cy="57719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Lion Bill gets a Tesla</a:t>
              </a:r>
            </a:p>
          </p:txBody>
        </p:sp>
      </p:grpSp>
    </p:spTree>
    <p:extLst>
      <p:ext uri="{BB962C8B-B14F-4D97-AF65-F5344CB8AC3E}">
        <p14:creationId xmlns:p14="http://schemas.microsoft.com/office/powerpoint/2010/main" val="2399702075"/>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FF961C-CFCA-CD9C-EF93-8DF564BBFDEF}"/>
              </a:ext>
            </a:extLst>
          </p:cNvPr>
          <p:cNvSpPr>
            <a:spLocks noGrp="1"/>
          </p:cNvSpPr>
          <p:nvPr>
            <p:ph idx="1"/>
          </p:nvPr>
        </p:nvSpPr>
        <p:spPr>
          <a:xfrm>
            <a:off x="838200" y="80479"/>
            <a:ext cx="10515600" cy="577198"/>
          </a:xfrm>
        </p:spPr>
        <p:txBody>
          <a:bodyPr>
            <a:normAutofit/>
          </a:bodyPr>
          <a:lstStyle/>
          <a:p>
            <a:pPr marL="0" indent="0" algn="ctr">
              <a:buNone/>
            </a:pPr>
            <a:r>
              <a:rPr lang="en-US" sz="3200" b="1" dirty="0"/>
              <a:t>Food Share  Distribution</a:t>
            </a:r>
          </a:p>
        </p:txBody>
      </p:sp>
      <p:pic>
        <p:nvPicPr>
          <p:cNvPr id="5" name="Picture 4">
            <a:extLst>
              <a:ext uri="{FF2B5EF4-FFF2-40B4-BE49-F238E27FC236}">
                <a16:creationId xmlns:a16="http://schemas.microsoft.com/office/drawing/2014/main" id="{113F2CE3-10A1-8D2C-5EEF-F0377B2F6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43" y="1476304"/>
            <a:ext cx="5891836" cy="4055714"/>
          </a:xfrm>
          <a:prstGeom prst="rect">
            <a:avLst/>
          </a:prstGeom>
          <a:ln>
            <a:solidFill>
              <a:srgbClr val="FF0000"/>
            </a:solidFill>
          </a:ln>
        </p:spPr>
      </p:pic>
      <p:pic>
        <p:nvPicPr>
          <p:cNvPr id="9" name="Picture 8">
            <a:extLst>
              <a:ext uri="{FF2B5EF4-FFF2-40B4-BE49-F238E27FC236}">
                <a16:creationId xmlns:a16="http://schemas.microsoft.com/office/drawing/2014/main" id="{B510EE82-563A-A9D4-8101-4510EE170D68}"/>
              </a:ext>
            </a:extLst>
          </p:cNvPr>
          <p:cNvPicPr>
            <a:picLocks noChangeAspect="1"/>
          </p:cNvPicPr>
          <p:nvPr/>
        </p:nvPicPr>
        <p:blipFill>
          <a:blip r:embed="rId3">
            <a:extLst>
              <a:ext uri="{28A0092B-C50C-407E-A947-70E740481C1C}">
                <a14:useLocalDpi xmlns:a14="http://schemas.microsoft.com/office/drawing/2010/main" val="0"/>
              </a:ext>
            </a:extLst>
          </a:blip>
          <a:srcRect l="10907"/>
          <a:stretch>
            <a:fillRect/>
          </a:stretch>
        </p:blipFill>
        <p:spPr>
          <a:xfrm>
            <a:off x="6033119" y="927816"/>
            <a:ext cx="6100738" cy="5002367"/>
          </a:xfrm>
          <a:prstGeom prst="rect">
            <a:avLst/>
          </a:prstGeom>
          <a:ln>
            <a:solidFill>
              <a:srgbClr val="FF0000"/>
            </a:solidFill>
          </a:ln>
        </p:spPr>
      </p:pic>
    </p:spTree>
    <p:extLst>
      <p:ext uri="{BB962C8B-B14F-4D97-AF65-F5344CB8AC3E}">
        <p14:creationId xmlns:p14="http://schemas.microsoft.com/office/powerpoint/2010/main" val="2011859742"/>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C5D84-2CF8-75B0-1CB5-CBDF8BBD03B8}"/>
              </a:ext>
            </a:extLst>
          </p:cNvPr>
          <p:cNvPicPr>
            <a:picLocks noChangeAspect="1"/>
          </p:cNvPicPr>
          <p:nvPr/>
        </p:nvPicPr>
        <p:blipFill>
          <a:blip r:embed="rId2">
            <a:extLst>
              <a:ext uri="{28A0092B-C50C-407E-A947-70E740481C1C}">
                <a14:useLocalDpi xmlns:a14="http://schemas.microsoft.com/office/drawing/2010/main" val="0"/>
              </a:ext>
            </a:extLst>
          </a:blip>
          <a:srcRect t="18930"/>
          <a:stretch>
            <a:fillRect/>
          </a:stretch>
        </p:blipFill>
        <p:spPr>
          <a:xfrm>
            <a:off x="36000" y="140565"/>
            <a:ext cx="12136332" cy="6560483"/>
          </a:xfrm>
          <a:prstGeom prst="rect">
            <a:avLst/>
          </a:prstGeom>
          <a:ln>
            <a:solidFill>
              <a:srgbClr val="FF0000"/>
            </a:solidFill>
          </a:ln>
        </p:spPr>
      </p:pic>
      <p:sp>
        <p:nvSpPr>
          <p:cNvPr id="4" name="Content Placeholder 2">
            <a:extLst>
              <a:ext uri="{FF2B5EF4-FFF2-40B4-BE49-F238E27FC236}">
                <a16:creationId xmlns:a16="http://schemas.microsoft.com/office/drawing/2014/main" id="{6F5623CE-3838-B636-2870-1803A7454EAC}"/>
              </a:ext>
            </a:extLst>
          </p:cNvPr>
          <p:cNvSpPr txBox="1">
            <a:spLocks/>
          </p:cNvSpPr>
          <p:nvPr/>
        </p:nvSpPr>
        <p:spPr>
          <a:xfrm>
            <a:off x="3116826" y="4319274"/>
            <a:ext cx="5584721" cy="557525"/>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Diabetes Care Collaborative</a:t>
            </a:r>
          </a:p>
        </p:txBody>
      </p:sp>
    </p:spTree>
    <p:extLst>
      <p:ext uri="{BB962C8B-B14F-4D97-AF65-F5344CB8AC3E}">
        <p14:creationId xmlns:p14="http://schemas.microsoft.com/office/powerpoint/2010/main" val="1282371320"/>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EB4D1-525B-2E47-B37A-8CDB2D53A76B}"/>
              </a:ext>
            </a:extLst>
          </p:cNvPr>
          <p:cNvPicPr>
            <a:picLocks noChangeAspect="1"/>
          </p:cNvPicPr>
          <p:nvPr/>
        </p:nvPicPr>
        <p:blipFill>
          <a:blip r:embed="rId2"/>
          <a:stretch>
            <a:fillRect/>
          </a:stretch>
        </p:blipFill>
        <p:spPr>
          <a:xfrm>
            <a:off x="1337184" y="80316"/>
            <a:ext cx="9694605" cy="6697367"/>
          </a:xfrm>
          <a:prstGeom prst="rect">
            <a:avLst/>
          </a:prstGeom>
        </p:spPr>
      </p:pic>
      <p:sp>
        <p:nvSpPr>
          <p:cNvPr id="4" name="TextBox 3">
            <a:extLst>
              <a:ext uri="{FF2B5EF4-FFF2-40B4-BE49-F238E27FC236}">
                <a16:creationId xmlns:a16="http://schemas.microsoft.com/office/drawing/2014/main" id="{D171F656-392C-C253-0A84-D56A27C8A2DA}"/>
              </a:ext>
            </a:extLst>
          </p:cNvPr>
          <p:cNvSpPr txBox="1"/>
          <p:nvPr/>
        </p:nvSpPr>
        <p:spPr>
          <a:xfrm>
            <a:off x="3018503" y="3393784"/>
            <a:ext cx="5810863" cy="646331"/>
          </a:xfrm>
          <a:prstGeom prst="rect">
            <a:avLst/>
          </a:prstGeom>
          <a:solidFill>
            <a:schemeClr val="bg1"/>
          </a:solidFill>
        </p:spPr>
        <p:txBody>
          <a:bodyPr wrap="square" rtlCol="0">
            <a:spAutoFit/>
          </a:bodyPr>
          <a:lstStyle/>
          <a:p>
            <a:pPr algn="ctr"/>
            <a:r>
              <a:rPr lang="en-US" sz="3600" b="1" dirty="0"/>
              <a:t>Conejo Valley Disabilities Fair</a:t>
            </a:r>
          </a:p>
        </p:txBody>
      </p:sp>
    </p:spTree>
    <p:extLst>
      <p:ext uri="{BB962C8B-B14F-4D97-AF65-F5344CB8AC3E}">
        <p14:creationId xmlns:p14="http://schemas.microsoft.com/office/powerpoint/2010/main" val="2348439997"/>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019DD-8757-D402-C7EB-57B5DAFAA40E}"/>
              </a:ext>
            </a:extLst>
          </p:cNvPr>
          <p:cNvPicPr>
            <a:picLocks noChangeAspect="1"/>
          </p:cNvPicPr>
          <p:nvPr/>
        </p:nvPicPr>
        <p:blipFill>
          <a:blip r:embed="rId2"/>
          <a:srcRect b="60538"/>
          <a:stretch>
            <a:fillRect/>
          </a:stretch>
        </p:blipFill>
        <p:spPr>
          <a:xfrm>
            <a:off x="1858297" y="60748"/>
            <a:ext cx="8524568" cy="2643123"/>
          </a:xfrm>
          <a:prstGeom prst="rect">
            <a:avLst/>
          </a:prstGeom>
        </p:spPr>
      </p:pic>
      <p:pic>
        <p:nvPicPr>
          <p:cNvPr id="7170" name="Picture 2">
            <a:extLst>
              <a:ext uri="{FF2B5EF4-FFF2-40B4-BE49-F238E27FC236}">
                <a16:creationId xmlns:a16="http://schemas.microsoft.com/office/drawing/2014/main" id="{96CB5C7E-5EAB-B3BE-CB1C-8ECE055A5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523" y="2664308"/>
            <a:ext cx="8082115" cy="4132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C976969B-8C0A-BCF9-127D-22DFFC7C3237}"/>
              </a:ext>
            </a:extLst>
          </p:cNvPr>
          <p:cNvSpPr txBox="1"/>
          <p:nvPr/>
        </p:nvSpPr>
        <p:spPr>
          <a:xfrm>
            <a:off x="2271252" y="2625352"/>
            <a:ext cx="7890386" cy="646331"/>
          </a:xfrm>
          <a:prstGeom prst="rect">
            <a:avLst/>
          </a:prstGeom>
          <a:noFill/>
        </p:spPr>
        <p:txBody>
          <a:bodyPr wrap="square" rtlCol="0">
            <a:spAutoFit/>
          </a:bodyPr>
          <a:lstStyle/>
          <a:p>
            <a:pPr algn="ctr"/>
            <a:r>
              <a:rPr lang="en-US" sz="3600" b="1" dirty="0"/>
              <a:t>Ventura County Fair Bingo</a:t>
            </a:r>
          </a:p>
        </p:txBody>
      </p:sp>
    </p:spTree>
    <p:extLst>
      <p:ext uri="{BB962C8B-B14F-4D97-AF65-F5344CB8AC3E}">
        <p14:creationId xmlns:p14="http://schemas.microsoft.com/office/powerpoint/2010/main" val="1249464216"/>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FE94392-6D8A-6A4D-3848-609E06021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862" y="76200"/>
            <a:ext cx="7563752" cy="670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a:extLst>
              <a:ext uri="{FF2B5EF4-FFF2-40B4-BE49-F238E27FC236}">
                <a16:creationId xmlns:a16="http://schemas.microsoft.com/office/drawing/2014/main" id="{8D4D80CB-4B3B-F177-0EEF-CD81C449423E}"/>
              </a:ext>
            </a:extLst>
          </p:cNvPr>
          <p:cNvSpPr txBox="1"/>
          <p:nvPr/>
        </p:nvSpPr>
        <p:spPr>
          <a:xfrm>
            <a:off x="2812027" y="3539617"/>
            <a:ext cx="5978014" cy="646331"/>
          </a:xfrm>
          <a:prstGeom prst="rect">
            <a:avLst/>
          </a:prstGeom>
          <a:solidFill>
            <a:schemeClr val="bg1"/>
          </a:solidFill>
        </p:spPr>
        <p:txBody>
          <a:bodyPr wrap="square" rtlCol="0">
            <a:spAutoFit/>
          </a:bodyPr>
          <a:lstStyle/>
          <a:p>
            <a:pPr algn="ctr"/>
            <a:r>
              <a:rPr lang="en-US" sz="3600" b="1" dirty="0"/>
              <a:t>Don and Donna Award Dinner</a:t>
            </a:r>
          </a:p>
        </p:txBody>
      </p:sp>
    </p:spTree>
    <p:extLst>
      <p:ext uri="{BB962C8B-B14F-4D97-AF65-F5344CB8AC3E}">
        <p14:creationId xmlns:p14="http://schemas.microsoft.com/office/powerpoint/2010/main" val="1997347308"/>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5A26F-6D35-91F3-C025-334E52893B9D}"/>
              </a:ext>
            </a:extLst>
          </p:cNvPr>
          <p:cNvPicPr>
            <a:picLocks noChangeAspect="1"/>
          </p:cNvPicPr>
          <p:nvPr/>
        </p:nvPicPr>
        <p:blipFill>
          <a:blip r:embed="rId2"/>
          <a:stretch>
            <a:fillRect/>
          </a:stretch>
        </p:blipFill>
        <p:spPr>
          <a:xfrm>
            <a:off x="1622322" y="122170"/>
            <a:ext cx="8762147" cy="6735830"/>
          </a:xfrm>
          <a:prstGeom prst="rect">
            <a:avLst/>
          </a:prstGeom>
        </p:spPr>
      </p:pic>
    </p:spTree>
    <p:extLst>
      <p:ext uri="{BB962C8B-B14F-4D97-AF65-F5344CB8AC3E}">
        <p14:creationId xmlns:p14="http://schemas.microsoft.com/office/powerpoint/2010/main" val="4188238903"/>
      </p:ext>
    </p:extLst>
  </p:cSld>
  <p:clrMapOvr>
    <a:masterClrMapping/>
  </p:clrMapOvr>
  <mc:AlternateContent xmlns:mc="http://schemas.openxmlformats.org/markup-compatibility/2006">
    <mc:Choice xmlns:p14="http://schemas.microsoft.com/office/powerpoint/2010/main" Requires="p14">
      <p:transition p14:dur="10" advClick="0" advTm="8000">
        <p:fade/>
      </p:transition>
    </mc:Choice>
    <mc:Fallback>
      <p:transition advClick="0" advTm="8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D2FB36-6E84-6226-4139-578860DC5576}"/>
              </a:ext>
            </a:extLst>
          </p:cNvPr>
          <p:cNvPicPr>
            <a:picLocks noChangeAspect="1"/>
          </p:cNvPicPr>
          <p:nvPr/>
        </p:nvPicPr>
        <p:blipFill>
          <a:blip r:embed="rId2"/>
          <a:srcRect b="17303"/>
          <a:stretch>
            <a:fillRect/>
          </a:stretch>
        </p:blipFill>
        <p:spPr>
          <a:xfrm>
            <a:off x="98158" y="174462"/>
            <a:ext cx="6086330" cy="6309360"/>
          </a:xfrm>
          <a:prstGeom prst="rect">
            <a:avLst/>
          </a:prstGeom>
        </p:spPr>
      </p:pic>
      <p:pic>
        <p:nvPicPr>
          <p:cNvPr id="14338" name="Picture 2">
            <a:extLst>
              <a:ext uri="{FF2B5EF4-FFF2-40B4-BE49-F238E27FC236}">
                <a16:creationId xmlns:a16="http://schemas.microsoft.com/office/drawing/2014/main" id="{4D36AA56-80C7-EFA2-1666-31EAF9029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000" y="174462"/>
            <a:ext cx="5611433" cy="6309360"/>
          </a:xfrm>
          <a:prstGeom prst="rect">
            <a:avLst/>
          </a:prstGeom>
          <a:solidFill>
            <a:srgbClr val="FFFFFF">
              <a:shade val="85000"/>
            </a:srgbClr>
          </a:solidFill>
          <a:ln w="25400" algn="ctr">
            <a:solidFill>
              <a:srgbClr val="000000"/>
            </a:solidFill>
            <a:round/>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2">
            <a:extLst>
              <a:ext uri="{FF2B5EF4-FFF2-40B4-BE49-F238E27FC236}">
                <a16:creationId xmlns:a16="http://schemas.microsoft.com/office/drawing/2014/main" id="{CC7A27F8-0E12-99C6-8D34-FD6F559BDD24}"/>
              </a:ext>
            </a:extLst>
          </p:cNvPr>
          <p:cNvSpPr txBox="1">
            <a:spLocks/>
          </p:cNvSpPr>
          <p:nvPr/>
        </p:nvSpPr>
        <p:spPr>
          <a:xfrm>
            <a:off x="2330245" y="171945"/>
            <a:ext cx="3925495" cy="51379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rPr>
              <a:t>Holiday Ball Drive</a:t>
            </a:r>
          </a:p>
        </p:txBody>
      </p:sp>
    </p:spTree>
    <p:extLst>
      <p:ext uri="{BB962C8B-B14F-4D97-AF65-F5344CB8AC3E}">
        <p14:creationId xmlns:p14="http://schemas.microsoft.com/office/powerpoint/2010/main" val="69030221"/>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031084D-A1B5-06AB-F446-BE1B7AD58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071" y="0"/>
            <a:ext cx="906478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a:extLst>
              <a:ext uri="{FF2B5EF4-FFF2-40B4-BE49-F238E27FC236}">
                <a16:creationId xmlns:a16="http://schemas.microsoft.com/office/drawing/2014/main" id="{4110D7C3-67F9-F094-0690-5FE63F9C1223}"/>
              </a:ext>
            </a:extLst>
          </p:cNvPr>
          <p:cNvSpPr txBox="1"/>
          <p:nvPr/>
        </p:nvSpPr>
        <p:spPr>
          <a:xfrm>
            <a:off x="2320413" y="6115665"/>
            <a:ext cx="6676103" cy="646331"/>
          </a:xfrm>
          <a:prstGeom prst="rect">
            <a:avLst/>
          </a:prstGeom>
          <a:noFill/>
        </p:spPr>
        <p:txBody>
          <a:bodyPr wrap="square" rtlCol="0">
            <a:spAutoFit/>
          </a:bodyPr>
          <a:lstStyle/>
          <a:p>
            <a:pPr algn="ctr"/>
            <a:r>
              <a:rPr lang="en-US" sz="3600" b="1" dirty="0">
                <a:solidFill>
                  <a:schemeClr val="bg1"/>
                </a:solidFill>
              </a:rPr>
              <a:t>BumbleBee Golf Tournament</a:t>
            </a:r>
          </a:p>
        </p:txBody>
      </p:sp>
    </p:spTree>
    <p:extLst>
      <p:ext uri="{BB962C8B-B14F-4D97-AF65-F5344CB8AC3E}">
        <p14:creationId xmlns:p14="http://schemas.microsoft.com/office/powerpoint/2010/main" val="1380384013"/>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58F46-B425-E969-12E1-0DC44B260BFE}"/>
              </a:ext>
            </a:extLst>
          </p:cNvPr>
          <p:cNvPicPr>
            <a:picLocks noChangeAspect="1"/>
          </p:cNvPicPr>
          <p:nvPr/>
        </p:nvPicPr>
        <p:blipFill>
          <a:blip r:embed="rId2"/>
          <a:stretch>
            <a:fillRect/>
          </a:stretch>
        </p:blipFill>
        <p:spPr>
          <a:xfrm>
            <a:off x="1263445" y="101374"/>
            <a:ext cx="9665109" cy="6756626"/>
          </a:xfrm>
          <a:prstGeom prst="rect">
            <a:avLst/>
          </a:prstGeom>
        </p:spPr>
      </p:pic>
      <p:sp>
        <p:nvSpPr>
          <p:cNvPr id="4" name="TextBox 3">
            <a:extLst>
              <a:ext uri="{FF2B5EF4-FFF2-40B4-BE49-F238E27FC236}">
                <a16:creationId xmlns:a16="http://schemas.microsoft.com/office/drawing/2014/main" id="{7770F553-3824-3609-37F9-8DC3E9EFBA26}"/>
              </a:ext>
            </a:extLst>
          </p:cNvPr>
          <p:cNvSpPr txBox="1"/>
          <p:nvPr/>
        </p:nvSpPr>
        <p:spPr>
          <a:xfrm>
            <a:off x="1779639" y="3244290"/>
            <a:ext cx="8583561" cy="646331"/>
          </a:xfrm>
          <a:prstGeom prst="rect">
            <a:avLst/>
          </a:prstGeom>
          <a:noFill/>
        </p:spPr>
        <p:txBody>
          <a:bodyPr wrap="square" rtlCol="0">
            <a:spAutoFit/>
          </a:bodyPr>
          <a:lstStyle/>
          <a:p>
            <a:pPr algn="ctr"/>
            <a:r>
              <a:rPr lang="en-US" sz="3600" b="1" dirty="0">
                <a:solidFill>
                  <a:schemeClr val="bg1"/>
                </a:solidFill>
              </a:rPr>
              <a:t>Harvest Festival @ Underwood Farms</a:t>
            </a:r>
          </a:p>
        </p:txBody>
      </p:sp>
    </p:spTree>
    <p:extLst>
      <p:ext uri="{BB962C8B-B14F-4D97-AF65-F5344CB8AC3E}">
        <p14:creationId xmlns:p14="http://schemas.microsoft.com/office/powerpoint/2010/main" val="1875628600"/>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240D3-9E6E-CAF5-DFA5-008247961817}"/>
              </a:ext>
            </a:extLst>
          </p:cNvPr>
          <p:cNvPicPr>
            <a:picLocks noChangeAspect="1"/>
          </p:cNvPicPr>
          <p:nvPr/>
        </p:nvPicPr>
        <p:blipFill>
          <a:blip r:embed="rId2"/>
          <a:stretch>
            <a:fillRect/>
          </a:stretch>
        </p:blipFill>
        <p:spPr>
          <a:xfrm>
            <a:off x="88490" y="-108836"/>
            <a:ext cx="12103510" cy="6784908"/>
          </a:xfrm>
          <a:prstGeom prst="rect">
            <a:avLst/>
          </a:prstGeom>
        </p:spPr>
      </p:pic>
      <p:sp>
        <p:nvSpPr>
          <p:cNvPr id="2" name="TextBox 1">
            <a:extLst>
              <a:ext uri="{FF2B5EF4-FFF2-40B4-BE49-F238E27FC236}">
                <a16:creationId xmlns:a16="http://schemas.microsoft.com/office/drawing/2014/main" id="{2B1B9C8A-4FCC-E34F-ECD1-5DD1D57FF039}"/>
              </a:ext>
            </a:extLst>
          </p:cNvPr>
          <p:cNvSpPr txBox="1"/>
          <p:nvPr/>
        </p:nvSpPr>
        <p:spPr>
          <a:xfrm>
            <a:off x="3932903" y="3022309"/>
            <a:ext cx="3774183" cy="646331"/>
          </a:xfrm>
          <a:prstGeom prst="rect">
            <a:avLst/>
          </a:prstGeom>
          <a:noFill/>
        </p:spPr>
        <p:txBody>
          <a:bodyPr wrap="square" rtlCol="0">
            <a:spAutoFit/>
          </a:bodyPr>
          <a:lstStyle/>
          <a:p>
            <a:pPr algn="ctr"/>
            <a:r>
              <a:rPr lang="en-US" sz="3600" b="1" dirty="0">
                <a:solidFill>
                  <a:schemeClr val="bg1"/>
                </a:solidFill>
              </a:rPr>
              <a:t>Harvest Festival</a:t>
            </a:r>
          </a:p>
        </p:txBody>
      </p:sp>
    </p:spTree>
    <p:extLst>
      <p:ext uri="{BB962C8B-B14F-4D97-AF65-F5344CB8AC3E}">
        <p14:creationId xmlns:p14="http://schemas.microsoft.com/office/powerpoint/2010/main" val="3321263263"/>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4F5E5-659C-3140-66E0-E9C497A1A311}"/>
              </a:ext>
            </a:extLst>
          </p:cNvPr>
          <p:cNvPicPr>
            <a:picLocks noChangeAspect="1"/>
          </p:cNvPicPr>
          <p:nvPr/>
        </p:nvPicPr>
        <p:blipFill>
          <a:blip r:embed="rId2"/>
          <a:stretch>
            <a:fillRect/>
          </a:stretch>
        </p:blipFill>
        <p:spPr>
          <a:xfrm>
            <a:off x="599769" y="45764"/>
            <a:ext cx="10992464" cy="6766471"/>
          </a:xfrm>
          <a:prstGeom prst="rect">
            <a:avLst/>
          </a:prstGeom>
        </p:spPr>
      </p:pic>
      <p:sp>
        <p:nvSpPr>
          <p:cNvPr id="2" name="TextBox 1">
            <a:extLst>
              <a:ext uri="{FF2B5EF4-FFF2-40B4-BE49-F238E27FC236}">
                <a16:creationId xmlns:a16="http://schemas.microsoft.com/office/drawing/2014/main" id="{4A736D51-1DF0-12E7-C9CA-D57EE337CC6B}"/>
              </a:ext>
            </a:extLst>
          </p:cNvPr>
          <p:cNvSpPr txBox="1"/>
          <p:nvPr/>
        </p:nvSpPr>
        <p:spPr>
          <a:xfrm>
            <a:off x="4306530" y="2998483"/>
            <a:ext cx="3580170" cy="646331"/>
          </a:xfrm>
          <a:prstGeom prst="rect">
            <a:avLst/>
          </a:prstGeom>
          <a:noFill/>
        </p:spPr>
        <p:txBody>
          <a:bodyPr wrap="square" rtlCol="0">
            <a:spAutoFit/>
          </a:bodyPr>
          <a:lstStyle/>
          <a:p>
            <a:pPr algn="ctr"/>
            <a:r>
              <a:rPr lang="en-US" sz="3600" b="1" dirty="0">
                <a:solidFill>
                  <a:schemeClr val="bg1"/>
                </a:solidFill>
              </a:rPr>
              <a:t>Harvest Festival</a:t>
            </a:r>
          </a:p>
        </p:txBody>
      </p:sp>
    </p:spTree>
    <p:extLst>
      <p:ext uri="{BB962C8B-B14F-4D97-AF65-F5344CB8AC3E}">
        <p14:creationId xmlns:p14="http://schemas.microsoft.com/office/powerpoint/2010/main" val="1537803415"/>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D00F42D-BE2C-336C-6D19-52222EB04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644" y="667509"/>
            <a:ext cx="4921833" cy="5943600"/>
          </a:xfrm>
          <a:prstGeom prst="rect">
            <a:avLst/>
          </a:prstGeom>
        </p:spPr>
      </p:pic>
      <p:pic>
        <p:nvPicPr>
          <p:cNvPr id="2" name="Picture 1">
            <a:extLst>
              <a:ext uri="{FF2B5EF4-FFF2-40B4-BE49-F238E27FC236}">
                <a16:creationId xmlns:a16="http://schemas.microsoft.com/office/drawing/2014/main" id="{EED20B59-C3B9-90D8-BCCE-A4CD34E0D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67509"/>
            <a:ext cx="5053692" cy="5943600"/>
          </a:xfrm>
          <a:prstGeom prst="rect">
            <a:avLst/>
          </a:prstGeom>
        </p:spPr>
      </p:pic>
      <p:sp>
        <p:nvSpPr>
          <p:cNvPr id="3" name="Content Placeholder 2">
            <a:extLst>
              <a:ext uri="{FF2B5EF4-FFF2-40B4-BE49-F238E27FC236}">
                <a16:creationId xmlns:a16="http://schemas.microsoft.com/office/drawing/2014/main" id="{5E917A79-625A-C5E2-9E7E-0FB8BF4007B7}"/>
              </a:ext>
            </a:extLst>
          </p:cNvPr>
          <p:cNvSpPr txBox="1">
            <a:spLocks/>
          </p:cNvSpPr>
          <p:nvPr/>
        </p:nvSpPr>
        <p:spPr>
          <a:xfrm>
            <a:off x="838200" y="90311"/>
            <a:ext cx="10515600"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Somis Pantry Donations</a:t>
            </a:r>
          </a:p>
        </p:txBody>
      </p:sp>
    </p:spTree>
    <p:extLst>
      <p:ext uri="{BB962C8B-B14F-4D97-AF65-F5344CB8AC3E}">
        <p14:creationId xmlns:p14="http://schemas.microsoft.com/office/powerpoint/2010/main" val="4123831612"/>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a:extLst>
              <a:ext uri="{FF2B5EF4-FFF2-40B4-BE49-F238E27FC236}">
                <a16:creationId xmlns:a16="http://schemas.microsoft.com/office/drawing/2014/main" id="{AC53B536-760E-8348-249E-D26F61DC4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004" r="9362" b="10498"/>
          <a:stretch>
            <a:fillRect/>
          </a:stretch>
        </p:blipFill>
        <p:spPr bwMode="auto">
          <a:xfrm>
            <a:off x="261258" y="3799795"/>
            <a:ext cx="4477768" cy="2871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8" name="Picture 6">
            <a:extLst>
              <a:ext uri="{FF2B5EF4-FFF2-40B4-BE49-F238E27FC236}">
                <a16:creationId xmlns:a16="http://schemas.microsoft.com/office/drawing/2014/main" id="{FAF9BF7C-0140-FA89-650C-DB8253E35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88" t="4808" r="20514" b="20076"/>
          <a:stretch>
            <a:fillRect/>
          </a:stretch>
        </p:blipFill>
        <p:spPr bwMode="auto">
          <a:xfrm rot="10800000">
            <a:off x="8562399" y="2435695"/>
            <a:ext cx="3483551"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5A1C3F3C-B16B-41D8-6EC2-9627091918A9}"/>
              </a:ext>
            </a:extLst>
          </p:cNvPr>
          <p:cNvPicPr>
            <a:picLocks noChangeAspect="1"/>
          </p:cNvPicPr>
          <p:nvPr/>
        </p:nvPicPr>
        <p:blipFill>
          <a:blip r:embed="rId4"/>
          <a:stretch>
            <a:fillRect/>
          </a:stretch>
        </p:blipFill>
        <p:spPr>
          <a:xfrm>
            <a:off x="4874077" y="2393660"/>
            <a:ext cx="3633107" cy="4277469"/>
          </a:xfrm>
          <a:prstGeom prst="rect">
            <a:avLst/>
          </a:prstGeom>
        </p:spPr>
      </p:pic>
      <p:pic>
        <p:nvPicPr>
          <p:cNvPr id="4" name="Picture 3">
            <a:extLst>
              <a:ext uri="{FF2B5EF4-FFF2-40B4-BE49-F238E27FC236}">
                <a16:creationId xmlns:a16="http://schemas.microsoft.com/office/drawing/2014/main" id="{5B153C17-0DAE-EB37-BEA8-9CA3A852F18A}"/>
              </a:ext>
            </a:extLst>
          </p:cNvPr>
          <p:cNvPicPr>
            <a:picLocks noChangeAspect="1"/>
          </p:cNvPicPr>
          <p:nvPr/>
        </p:nvPicPr>
        <p:blipFill>
          <a:blip r:embed="rId5"/>
          <a:srcRect b="8940"/>
          <a:stretch>
            <a:fillRect/>
          </a:stretch>
        </p:blipFill>
        <p:spPr>
          <a:xfrm>
            <a:off x="261256" y="137885"/>
            <a:ext cx="4477769" cy="3612924"/>
          </a:xfrm>
          <a:prstGeom prst="rect">
            <a:avLst/>
          </a:prstGeom>
        </p:spPr>
      </p:pic>
      <p:sp>
        <p:nvSpPr>
          <p:cNvPr id="5" name="TextBox 4">
            <a:extLst>
              <a:ext uri="{FF2B5EF4-FFF2-40B4-BE49-F238E27FC236}">
                <a16:creationId xmlns:a16="http://schemas.microsoft.com/office/drawing/2014/main" id="{B09BB346-D2E8-45F8-EA92-EB28DA4DB82D}"/>
              </a:ext>
            </a:extLst>
          </p:cNvPr>
          <p:cNvSpPr txBox="1"/>
          <p:nvPr/>
        </p:nvSpPr>
        <p:spPr>
          <a:xfrm>
            <a:off x="4874077" y="725715"/>
            <a:ext cx="7056667" cy="1200329"/>
          </a:xfrm>
          <a:prstGeom prst="rect">
            <a:avLst/>
          </a:prstGeom>
          <a:noFill/>
        </p:spPr>
        <p:txBody>
          <a:bodyPr wrap="square" rtlCol="0">
            <a:spAutoFit/>
          </a:bodyPr>
          <a:lstStyle/>
          <a:p>
            <a:r>
              <a:rPr lang="en-US" sz="3600" b="1" dirty="0"/>
              <a:t>Salvation Army Bellringer Christmas Campaign.  Lions @ Ralphs Grocery.</a:t>
            </a:r>
          </a:p>
        </p:txBody>
      </p:sp>
    </p:spTree>
    <p:extLst>
      <p:ext uri="{BB962C8B-B14F-4D97-AF65-F5344CB8AC3E}">
        <p14:creationId xmlns:p14="http://schemas.microsoft.com/office/powerpoint/2010/main" val="1411518721"/>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6312-19DB-2219-A33C-30A68FFD698A}"/>
              </a:ext>
            </a:extLst>
          </p:cNvPr>
          <p:cNvPicPr>
            <a:picLocks noChangeAspect="1"/>
          </p:cNvPicPr>
          <p:nvPr/>
        </p:nvPicPr>
        <p:blipFill>
          <a:blip r:embed="rId2"/>
          <a:stretch>
            <a:fillRect/>
          </a:stretch>
        </p:blipFill>
        <p:spPr>
          <a:xfrm>
            <a:off x="1779641" y="58993"/>
            <a:ext cx="8101779" cy="6667988"/>
          </a:xfrm>
          <a:prstGeom prst="rect">
            <a:avLst/>
          </a:prstGeom>
        </p:spPr>
      </p:pic>
      <p:sp>
        <p:nvSpPr>
          <p:cNvPr id="4" name="TextBox 3">
            <a:extLst>
              <a:ext uri="{FF2B5EF4-FFF2-40B4-BE49-F238E27FC236}">
                <a16:creationId xmlns:a16="http://schemas.microsoft.com/office/drawing/2014/main" id="{4B66D6DA-13AF-7788-51DF-A5AB718D56DA}"/>
              </a:ext>
            </a:extLst>
          </p:cNvPr>
          <p:cNvSpPr txBox="1"/>
          <p:nvPr/>
        </p:nvSpPr>
        <p:spPr>
          <a:xfrm>
            <a:off x="2635046" y="2487211"/>
            <a:ext cx="6912078" cy="646331"/>
          </a:xfrm>
          <a:prstGeom prst="rect">
            <a:avLst/>
          </a:prstGeom>
          <a:noFill/>
        </p:spPr>
        <p:txBody>
          <a:bodyPr wrap="square" rtlCol="0">
            <a:spAutoFit/>
          </a:bodyPr>
          <a:lstStyle/>
          <a:p>
            <a:pPr algn="ctr"/>
            <a:r>
              <a:rPr lang="en-US" sz="3600" b="1" dirty="0"/>
              <a:t>Lloyd and Mike on Vacation</a:t>
            </a:r>
          </a:p>
        </p:txBody>
      </p:sp>
    </p:spTree>
    <p:extLst>
      <p:ext uri="{BB962C8B-B14F-4D97-AF65-F5344CB8AC3E}">
        <p14:creationId xmlns:p14="http://schemas.microsoft.com/office/powerpoint/2010/main" val="2929088376"/>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A060C-49B0-6604-BA9E-6660189D0CD3}"/>
              </a:ext>
            </a:extLst>
          </p:cNvPr>
          <p:cNvPicPr>
            <a:picLocks noChangeAspect="1"/>
          </p:cNvPicPr>
          <p:nvPr/>
        </p:nvPicPr>
        <p:blipFill>
          <a:blip r:embed="rId2"/>
          <a:stretch>
            <a:fillRect/>
          </a:stretch>
        </p:blipFill>
        <p:spPr>
          <a:xfrm>
            <a:off x="1284513" y="0"/>
            <a:ext cx="9622971" cy="6858000"/>
          </a:xfrm>
          <a:prstGeom prst="rect">
            <a:avLst/>
          </a:prstGeom>
        </p:spPr>
      </p:pic>
    </p:spTree>
    <p:extLst>
      <p:ext uri="{BB962C8B-B14F-4D97-AF65-F5344CB8AC3E}">
        <p14:creationId xmlns:p14="http://schemas.microsoft.com/office/powerpoint/2010/main" val="2586411372"/>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D9F91-01B1-4C68-008B-6B3C1D8138B2}"/>
              </a:ext>
            </a:extLst>
          </p:cNvPr>
          <p:cNvPicPr>
            <a:picLocks noChangeAspect="1"/>
          </p:cNvPicPr>
          <p:nvPr/>
        </p:nvPicPr>
        <p:blipFill>
          <a:blip r:embed="rId2"/>
          <a:stretch>
            <a:fillRect/>
          </a:stretch>
        </p:blipFill>
        <p:spPr>
          <a:xfrm>
            <a:off x="796413" y="49252"/>
            <a:ext cx="10481187" cy="6744838"/>
          </a:xfrm>
          <a:prstGeom prst="rect">
            <a:avLst/>
          </a:prstGeom>
        </p:spPr>
      </p:pic>
      <p:sp>
        <p:nvSpPr>
          <p:cNvPr id="4" name="TextBox 3">
            <a:extLst>
              <a:ext uri="{FF2B5EF4-FFF2-40B4-BE49-F238E27FC236}">
                <a16:creationId xmlns:a16="http://schemas.microsoft.com/office/drawing/2014/main" id="{4C1599ED-BDD9-FFDD-AC9E-E9FFA3E8E944}"/>
              </a:ext>
            </a:extLst>
          </p:cNvPr>
          <p:cNvSpPr txBox="1"/>
          <p:nvPr/>
        </p:nvSpPr>
        <p:spPr>
          <a:xfrm>
            <a:off x="1986116" y="-69179"/>
            <a:ext cx="7315199" cy="646331"/>
          </a:xfrm>
          <a:prstGeom prst="rect">
            <a:avLst/>
          </a:prstGeom>
          <a:noFill/>
        </p:spPr>
        <p:txBody>
          <a:bodyPr wrap="square" rtlCol="0">
            <a:spAutoFit/>
          </a:bodyPr>
          <a:lstStyle/>
          <a:p>
            <a:pPr algn="ctr"/>
            <a:r>
              <a:rPr lang="en-US" sz="3600" b="1" dirty="0">
                <a:solidFill>
                  <a:schemeClr val="bg1"/>
                </a:solidFill>
              </a:rPr>
              <a:t>Lion Burgers for </a:t>
            </a:r>
            <a:r>
              <a:rPr lang="en-US" sz="3600" b="1" i="1" dirty="0">
                <a:solidFill>
                  <a:schemeClr val="bg1"/>
                </a:solidFill>
              </a:rPr>
              <a:t>Cam High Baseball</a:t>
            </a:r>
          </a:p>
        </p:txBody>
      </p:sp>
    </p:spTree>
    <p:extLst>
      <p:ext uri="{BB962C8B-B14F-4D97-AF65-F5344CB8AC3E}">
        <p14:creationId xmlns:p14="http://schemas.microsoft.com/office/powerpoint/2010/main" val="1706241880"/>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7D483202-02A3-7893-0DD7-91CF7D844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942" y="230881"/>
            <a:ext cx="8554320" cy="6396238"/>
          </a:xfrm>
          <a:prstGeom prst="rect">
            <a:avLst/>
          </a:prstGeom>
          <a:noFill/>
          <a:ln w="228600" cap="sq" cmpd="thinThick"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65255828"/>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677AE-283D-ACF6-D42E-C46B56F89640}"/>
              </a:ext>
            </a:extLst>
          </p:cNvPr>
          <p:cNvPicPr>
            <a:picLocks noChangeAspect="1"/>
          </p:cNvPicPr>
          <p:nvPr/>
        </p:nvPicPr>
        <p:blipFill>
          <a:blip r:embed="rId2"/>
          <a:stretch>
            <a:fillRect/>
          </a:stretch>
        </p:blipFill>
        <p:spPr>
          <a:xfrm>
            <a:off x="875074" y="29496"/>
            <a:ext cx="10466938" cy="6801203"/>
          </a:xfrm>
          <a:prstGeom prst="rect">
            <a:avLst/>
          </a:prstGeom>
        </p:spPr>
      </p:pic>
      <p:sp>
        <p:nvSpPr>
          <p:cNvPr id="4" name="TextBox 3">
            <a:extLst>
              <a:ext uri="{FF2B5EF4-FFF2-40B4-BE49-F238E27FC236}">
                <a16:creationId xmlns:a16="http://schemas.microsoft.com/office/drawing/2014/main" id="{40B4755D-A739-20D7-8D1E-E26E58A6F240}"/>
              </a:ext>
            </a:extLst>
          </p:cNvPr>
          <p:cNvSpPr txBox="1"/>
          <p:nvPr/>
        </p:nvSpPr>
        <p:spPr>
          <a:xfrm>
            <a:off x="924236" y="3077144"/>
            <a:ext cx="10196050" cy="615553"/>
          </a:xfrm>
          <a:prstGeom prst="rect">
            <a:avLst/>
          </a:prstGeom>
          <a:solidFill>
            <a:schemeClr val="bg1"/>
          </a:solidFill>
        </p:spPr>
        <p:txBody>
          <a:bodyPr wrap="square" rtlCol="0">
            <a:spAutoFit/>
          </a:bodyPr>
          <a:lstStyle/>
          <a:p>
            <a:pPr algn="ctr"/>
            <a:r>
              <a:rPr lang="en-US" sz="3400" b="1" dirty="0"/>
              <a:t>Vision Screening @ Santa Paula - </a:t>
            </a:r>
            <a:r>
              <a:rPr lang="en-US" sz="3400" b="1" i="1" dirty="0"/>
              <a:t>Lions Friends in Sight</a:t>
            </a:r>
          </a:p>
        </p:txBody>
      </p:sp>
      <p:pic>
        <p:nvPicPr>
          <p:cNvPr id="2" name="Picture 1">
            <a:extLst>
              <a:ext uri="{FF2B5EF4-FFF2-40B4-BE49-F238E27FC236}">
                <a16:creationId xmlns:a16="http://schemas.microsoft.com/office/drawing/2014/main" id="{AD9550A8-227B-EBF8-7485-F312CCB2AF5F}"/>
              </a:ext>
            </a:extLst>
          </p:cNvPr>
          <p:cNvPicPr>
            <a:picLocks noChangeAspect="1"/>
          </p:cNvPicPr>
          <p:nvPr/>
        </p:nvPicPr>
        <p:blipFill>
          <a:blip r:embed="rId3">
            <a:extLst>
              <a:ext uri="{28A0092B-C50C-407E-A947-70E740481C1C}">
                <a14:useLocalDpi xmlns:a14="http://schemas.microsoft.com/office/drawing/2010/main" val="0"/>
              </a:ext>
            </a:extLst>
          </a:blip>
          <a:srcRect t="5187"/>
          <a:stretch>
            <a:fillRect/>
          </a:stretch>
        </p:blipFill>
        <p:spPr bwMode="auto">
          <a:xfrm>
            <a:off x="6623297" y="3751253"/>
            <a:ext cx="4251534" cy="2958314"/>
          </a:xfrm>
          <a:prstGeom prst="rect">
            <a:avLst/>
          </a:prstGeom>
          <a:noFill/>
          <a:ln>
            <a:noFill/>
          </a:ln>
          <a:effectLst/>
        </p:spPr>
      </p:pic>
    </p:spTree>
    <p:extLst>
      <p:ext uri="{BB962C8B-B14F-4D97-AF65-F5344CB8AC3E}">
        <p14:creationId xmlns:p14="http://schemas.microsoft.com/office/powerpoint/2010/main" val="2007021388"/>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E3644-33C9-425F-9F9F-149B19824CA2}"/>
              </a:ext>
            </a:extLst>
          </p:cNvPr>
          <p:cNvPicPr>
            <a:picLocks noChangeAspect="1"/>
          </p:cNvPicPr>
          <p:nvPr/>
        </p:nvPicPr>
        <p:blipFill>
          <a:blip r:embed="rId2" cstate="print">
            <a:extLst>
              <a:ext uri="{28A0092B-C50C-407E-A947-70E740481C1C}">
                <a14:useLocalDpi xmlns:a14="http://schemas.microsoft.com/office/drawing/2010/main" val="0"/>
              </a:ext>
            </a:extLst>
          </a:blip>
          <a:srcRect t="19347"/>
          <a:stretch>
            <a:fillRect/>
          </a:stretch>
        </p:blipFill>
        <p:spPr bwMode="auto">
          <a:xfrm>
            <a:off x="632050" y="247759"/>
            <a:ext cx="10927897" cy="6610241"/>
          </a:xfrm>
          <a:prstGeom prst="rect">
            <a:avLst/>
          </a:prstGeom>
          <a:noFill/>
          <a:ln>
            <a:noFill/>
          </a:ln>
        </p:spPr>
      </p:pic>
      <p:sp>
        <p:nvSpPr>
          <p:cNvPr id="3" name="TextBox 2">
            <a:extLst>
              <a:ext uri="{FF2B5EF4-FFF2-40B4-BE49-F238E27FC236}">
                <a16:creationId xmlns:a16="http://schemas.microsoft.com/office/drawing/2014/main" id="{FA40636F-CDE0-F23C-E32E-BE21A78F36D8}"/>
              </a:ext>
            </a:extLst>
          </p:cNvPr>
          <p:cNvSpPr txBox="1"/>
          <p:nvPr/>
        </p:nvSpPr>
        <p:spPr>
          <a:xfrm>
            <a:off x="997974" y="0"/>
            <a:ext cx="10196050" cy="584775"/>
          </a:xfrm>
          <a:prstGeom prst="rect">
            <a:avLst/>
          </a:prstGeom>
          <a:solidFill>
            <a:schemeClr val="bg1"/>
          </a:solidFill>
        </p:spPr>
        <p:txBody>
          <a:bodyPr wrap="square" rtlCol="0">
            <a:spAutoFit/>
          </a:bodyPr>
          <a:lstStyle/>
          <a:p>
            <a:pPr algn="ctr"/>
            <a:r>
              <a:rPr lang="en-US" sz="3200" b="1" dirty="0"/>
              <a:t>Vision Screening  at multiple schools in Ventura County</a:t>
            </a:r>
          </a:p>
        </p:txBody>
      </p:sp>
    </p:spTree>
    <p:extLst>
      <p:ext uri="{BB962C8B-B14F-4D97-AF65-F5344CB8AC3E}">
        <p14:creationId xmlns:p14="http://schemas.microsoft.com/office/powerpoint/2010/main" val="386917660"/>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689D5-BE54-F1FA-3113-D821CE75FC9E}"/>
              </a:ext>
            </a:extLst>
          </p:cNvPr>
          <p:cNvPicPr>
            <a:picLocks noChangeAspect="1"/>
          </p:cNvPicPr>
          <p:nvPr/>
        </p:nvPicPr>
        <p:blipFill>
          <a:blip r:embed="rId2">
            <a:extLst>
              <a:ext uri="{28A0092B-C50C-407E-A947-70E740481C1C}">
                <a14:useLocalDpi xmlns:a14="http://schemas.microsoft.com/office/drawing/2010/main" val="0"/>
              </a:ext>
            </a:extLst>
          </a:blip>
          <a:srcRect r="32851"/>
          <a:stretch>
            <a:fillRect/>
          </a:stretch>
        </p:blipFill>
        <p:spPr bwMode="auto">
          <a:xfrm>
            <a:off x="114300" y="126862"/>
            <a:ext cx="12077699" cy="6771003"/>
          </a:xfrm>
          <a:prstGeom prst="rect">
            <a:avLst/>
          </a:prstGeom>
          <a:noFill/>
          <a:ln>
            <a:noFill/>
          </a:ln>
          <a:effectLst/>
        </p:spPr>
      </p:pic>
      <p:sp>
        <p:nvSpPr>
          <p:cNvPr id="4" name="TextBox 3">
            <a:extLst>
              <a:ext uri="{FF2B5EF4-FFF2-40B4-BE49-F238E27FC236}">
                <a16:creationId xmlns:a16="http://schemas.microsoft.com/office/drawing/2014/main" id="{DF2C67BE-599E-B4B8-943F-856BE355395A}"/>
              </a:ext>
            </a:extLst>
          </p:cNvPr>
          <p:cNvSpPr txBox="1"/>
          <p:nvPr/>
        </p:nvSpPr>
        <p:spPr>
          <a:xfrm>
            <a:off x="1262742" y="0"/>
            <a:ext cx="9666515" cy="646331"/>
          </a:xfrm>
          <a:prstGeom prst="rect">
            <a:avLst/>
          </a:prstGeom>
          <a:solidFill>
            <a:schemeClr val="bg1"/>
          </a:solidFill>
        </p:spPr>
        <p:txBody>
          <a:bodyPr wrap="square" rtlCol="0">
            <a:spAutoFit/>
          </a:bodyPr>
          <a:lstStyle/>
          <a:p>
            <a:pPr algn="ctr"/>
            <a:r>
              <a:rPr lang="en-US" sz="3600" b="1" dirty="0"/>
              <a:t>Golf Cart Donation to </a:t>
            </a:r>
            <a:r>
              <a:rPr lang="en-US" sz="3600" b="1" i="1" dirty="0"/>
              <a:t>Miracle League of the 805</a:t>
            </a:r>
          </a:p>
        </p:txBody>
      </p:sp>
    </p:spTree>
    <p:extLst>
      <p:ext uri="{BB962C8B-B14F-4D97-AF65-F5344CB8AC3E}">
        <p14:creationId xmlns:p14="http://schemas.microsoft.com/office/powerpoint/2010/main" val="2204733414"/>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F46E3-926B-E08D-6F59-56029465768C}"/>
              </a:ext>
            </a:extLst>
          </p:cNvPr>
          <p:cNvPicPr>
            <a:picLocks noChangeAspect="1"/>
          </p:cNvPicPr>
          <p:nvPr/>
        </p:nvPicPr>
        <p:blipFill>
          <a:blip r:embed="rId2">
            <a:extLst>
              <a:ext uri="{28A0092B-C50C-407E-A947-70E740481C1C}">
                <a14:useLocalDpi xmlns:a14="http://schemas.microsoft.com/office/drawing/2010/main" val="0"/>
              </a:ext>
            </a:extLst>
          </a:blip>
          <a:srcRect r="14172"/>
          <a:stretch>
            <a:fillRect/>
          </a:stretch>
        </p:blipFill>
        <p:spPr>
          <a:xfrm>
            <a:off x="0" y="930729"/>
            <a:ext cx="6561120" cy="5927271"/>
          </a:xfrm>
          <a:prstGeom prst="rect">
            <a:avLst/>
          </a:prstGeom>
          <a:ln>
            <a:noFill/>
          </a:ln>
          <a:effectLst>
            <a:softEdge rad="112500"/>
          </a:effectLst>
        </p:spPr>
      </p:pic>
      <p:pic>
        <p:nvPicPr>
          <p:cNvPr id="9" name="Picture 8">
            <a:extLst>
              <a:ext uri="{FF2B5EF4-FFF2-40B4-BE49-F238E27FC236}">
                <a16:creationId xmlns:a16="http://schemas.microsoft.com/office/drawing/2014/main" id="{93EC8549-9A56-FBF4-16F3-19B1CD89D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204" y="930729"/>
            <a:ext cx="5712796" cy="5927271"/>
          </a:xfrm>
          <a:prstGeom prst="rect">
            <a:avLst/>
          </a:prstGeom>
        </p:spPr>
      </p:pic>
      <p:sp>
        <p:nvSpPr>
          <p:cNvPr id="10" name="TextBox 9">
            <a:extLst>
              <a:ext uri="{FF2B5EF4-FFF2-40B4-BE49-F238E27FC236}">
                <a16:creationId xmlns:a16="http://schemas.microsoft.com/office/drawing/2014/main" id="{6CEF877D-196C-F0D1-BD6F-C8067476B2E6}"/>
              </a:ext>
            </a:extLst>
          </p:cNvPr>
          <p:cNvSpPr txBox="1"/>
          <p:nvPr/>
        </p:nvSpPr>
        <p:spPr>
          <a:xfrm>
            <a:off x="98320" y="97974"/>
            <a:ext cx="11805559" cy="646331"/>
          </a:xfrm>
          <a:prstGeom prst="rect">
            <a:avLst/>
          </a:prstGeom>
          <a:noFill/>
        </p:spPr>
        <p:txBody>
          <a:bodyPr wrap="square" rtlCol="0">
            <a:spAutoFit/>
          </a:bodyPr>
          <a:lstStyle/>
          <a:p>
            <a:pPr algn="ctr"/>
            <a:r>
              <a:rPr lang="en-US" sz="3200" b="1" dirty="0"/>
              <a:t>PV Lions Deliver Thousands of Eye Glasses to </a:t>
            </a:r>
            <a:r>
              <a:rPr lang="en-US" sz="3600" b="1" dirty="0"/>
              <a:t>Lions Friends in Sight</a:t>
            </a:r>
            <a:endParaRPr lang="en-US" sz="3200" b="1" dirty="0"/>
          </a:p>
        </p:txBody>
      </p:sp>
    </p:spTree>
    <p:extLst>
      <p:ext uri="{BB962C8B-B14F-4D97-AF65-F5344CB8AC3E}">
        <p14:creationId xmlns:p14="http://schemas.microsoft.com/office/powerpoint/2010/main" val="2333139469"/>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E5B9A8C1-B956-37C5-EBB7-5278BF50F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21" y="334297"/>
            <a:ext cx="6163895" cy="4895902"/>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363" name="Picture 3">
            <a:extLst>
              <a:ext uri="{FF2B5EF4-FFF2-40B4-BE49-F238E27FC236}">
                <a16:creationId xmlns:a16="http://schemas.microsoft.com/office/drawing/2014/main" id="{438BF551-508E-2A84-530D-11F9983C7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71" r="2805"/>
          <a:stretch>
            <a:fillRect/>
          </a:stretch>
        </p:blipFill>
        <p:spPr bwMode="auto">
          <a:xfrm>
            <a:off x="6880402" y="3221959"/>
            <a:ext cx="4664587" cy="3564194"/>
          </a:xfrm>
          <a:prstGeom prst="rect">
            <a:avLst/>
          </a:prstGeom>
          <a:noFill/>
          <a:ln w="25400"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C84010B7-46EA-1A67-0298-3C498F55E430}"/>
              </a:ext>
            </a:extLst>
          </p:cNvPr>
          <p:cNvSpPr txBox="1"/>
          <p:nvPr/>
        </p:nvSpPr>
        <p:spPr>
          <a:xfrm>
            <a:off x="1702189" y="5407390"/>
            <a:ext cx="3774379" cy="646331"/>
          </a:xfrm>
          <a:prstGeom prst="rect">
            <a:avLst/>
          </a:prstGeom>
          <a:solidFill>
            <a:schemeClr val="bg1"/>
          </a:solidFill>
        </p:spPr>
        <p:txBody>
          <a:bodyPr wrap="square" rtlCol="0">
            <a:spAutoFit/>
          </a:bodyPr>
          <a:lstStyle/>
          <a:p>
            <a:pPr algn="ctr"/>
            <a:r>
              <a:rPr lang="en-US" sz="3600" b="1" dirty="0"/>
              <a:t>MD4 Convention</a:t>
            </a:r>
          </a:p>
        </p:txBody>
      </p:sp>
      <p:pic>
        <p:nvPicPr>
          <p:cNvPr id="15364" name="Picture 4">
            <a:extLst>
              <a:ext uri="{FF2B5EF4-FFF2-40B4-BE49-F238E27FC236}">
                <a16:creationId xmlns:a16="http://schemas.microsoft.com/office/drawing/2014/main" id="{80CA6A58-29B9-9830-1674-A6750020F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406" y="71847"/>
            <a:ext cx="4503984" cy="3046437"/>
          </a:xfrm>
          <a:prstGeom prst="rect">
            <a:avLst/>
          </a:prstGeom>
          <a:noFill/>
          <a:ln w="25400"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549766"/>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91729-0D9D-99DE-D22E-9E528E3C5A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02" b="13916"/>
          <a:stretch>
            <a:fillRect/>
          </a:stretch>
        </p:blipFill>
        <p:spPr bwMode="auto">
          <a:xfrm>
            <a:off x="466807" y="114300"/>
            <a:ext cx="11258386" cy="6743700"/>
          </a:xfrm>
          <a:prstGeom prst="rect">
            <a:avLst/>
          </a:prstGeom>
          <a:noFill/>
          <a:ln>
            <a:noFill/>
          </a:ln>
          <a:extLst>
            <a:ext uri="{53640926-AAD7-44D8-BBD7-CCE9431645EC}">
              <a14:shadowObscured xmlns:a14="http://schemas.microsoft.com/office/drawing/2010/main"/>
            </a:ext>
          </a:extLst>
        </p:spPr>
      </p:pic>
      <p:sp>
        <p:nvSpPr>
          <p:cNvPr id="4" name="Content Placeholder 2">
            <a:extLst>
              <a:ext uri="{FF2B5EF4-FFF2-40B4-BE49-F238E27FC236}">
                <a16:creationId xmlns:a16="http://schemas.microsoft.com/office/drawing/2014/main" id="{52B31513-9CF7-E2B1-1864-92697CC67140}"/>
              </a:ext>
            </a:extLst>
          </p:cNvPr>
          <p:cNvSpPr txBox="1">
            <a:spLocks/>
          </p:cNvSpPr>
          <p:nvPr/>
        </p:nvSpPr>
        <p:spPr>
          <a:xfrm>
            <a:off x="466808" y="6280802"/>
            <a:ext cx="11253246" cy="57719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Picking Oranges at Lion Ling’s Ranch for Food Share </a:t>
            </a:r>
          </a:p>
        </p:txBody>
      </p:sp>
    </p:spTree>
    <p:extLst>
      <p:ext uri="{BB962C8B-B14F-4D97-AF65-F5344CB8AC3E}">
        <p14:creationId xmlns:p14="http://schemas.microsoft.com/office/powerpoint/2010/main" val="682561435"/>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3AEA5AE6-0F22-6872-1748-AD5E7FB1A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89" y="4699"/>
            <a:ext cx="11497021" cy="6853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8E6D8882-1227-A08F-8159-CF4FFD5A503D}"/>
              </a:ext>
            </a:extLst>
          </p:cNvPr>
          <p:cNvSpPr txBox="1"/>
          <p:nvPr/>
        </p:nvSpPr>
        <p:spPr>
          <a:xfrm>
            <a:off x="1347020" y="0"/>
            <a:ext cx="9478297" cy="646331"/>
          </a:xfrm>
          <a:prstGeom prst="rect">
            <a:avLst/>
          </a:prstGeom>
          <a:noFill/>
        </p:spPr>
        <p:txBody>
          <a:bodyPr wrap="square" rtlCol="0">
            <a:spAutoFit/>
          </a:bodyPr>
          <a:lstStyle/>
          <a:p>
            <a:pPr algn="ctr"/>
            <a:r>
              <a:rPr lang="en-US" sz="3600" b="1" dirty="0">
                <a:solidFill>
                  <a:schemeClr val="bg1"/>
                </a:solidFill>
              </a:rPr>
              <a:t>For the Troops Banquet @ Reagan Library</a:t>
            </a:r>
          </a:p>
        </p:txBody>
      </p:sp>
    </p:spTree>
    <p:extLst>
      <p:ext uri="{BB962C8B-B14F-4D97-AF65-F5344CB8AC3E}">
        <p14:creationId xmlns:p14="http://schemas.microsoft.com/office/powerpoint/2010/main" val="336213506"/>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37EC4-AF41-FB44-E695-6DAF43BC9460}"/>
              </a:ext>
            </a:extLst>
          </p:cNvPr>
          <p:cNvPicPr>
            <a:picLocks noChangeAspect="1"/>
          </p:cNvPicPr>
          <p:nvPr/>
        </p:nvPicPr>
        <p:blipFill>
          <a:blip r:embed="rId2"/>
          <a:srcRect l="4867" r="5015"/>
          <a:stretch>
            <a:fillRect/>
          </a:stretch>
        </p:blipFill>
        <p:spPr>
          <a:xfrm>
            <a:off x="88491" y="973394"/>
            <a:ext cx="6049156" cy="5736679"/>
          </a:xfrm>
          <a:prstGeom prst="rect">
            <a:avLst/>
          </a:prstGeom>
          <a:ln>
            <a:solidFill>
              <a:schemeClr val="accent1"/>
            </a:solidFill>
          </a:ln>
        </p:spPr>
      </p:pic>
      <p:pic>
        <p:nvPicPr>
          <p:cNvPr id="17410" name="Picture 2">
            <a:extLst>
              <a:ext uri="{FF2B5EF4-FFF2-40B4-BE49-F238E27FC236}">
                <a16:creationId xmlns:a16="http://schemas.microsoft.com/office/drawing/2014/main" id="{FA4906EA-B2C1-4BB4-53E5-92E576DFF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554" y="160967"/>
            <a:ext cx="5783038" cy="3268034"/>
          </a:xfrm>
          <a:prstGeom prst="rect">
            <a:avLst/>
          </a:prstGeom>
          <a:noFill/>
          <a:ln w="254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43C2672C-CE9C-4AE0-AE08-66C8270935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67" b="15354"/>
          <a:stretch>
            <a:fillRect/>
          </a:stretch>
        </p:blipFill>
        <p:spPr bwMode="auto">
          <a:xfrm>
            <a:off x="7148051" y="3510475"/>
            <a:ext cx="3635025" cy="3248728"/>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a:extLst>
              <a:ext uri="{FF2B5EF4-FFF2-40B4-BE49-F238E27FC236}">
                <a16:creationId xmlns:a16="http://schemas.microsoft.com/office/drawing/2014/main" id="{6642C4C4-49F5-B6BE-36B1-431118D2BA86}"/>
              </a:ext>
            </a:extLst>
          </p:cNvPr>
          <p:cNvSpPr txBox="1"/>
          <p:nvPr/>
        </p:nvSpPr>
        <p:spPr>
          <a:xfrm>
            <a:off x="0" y="206477"/>
            <a:ext cx="6243554" cy="1200329"/>
          </a:xfrm>
          <a:prstGeom prst="rect">
            <a:avLst/>
          </a:prstGeom>
          <a:solidFill>
            <a:schemeClr val="bg1"/>
          </a:solidFill>
        </p:spPr>
        <p:txBody>
          <a:bodyPr wrap="square" rtlCol="0">
            <a:spAutoFit/>
          </a:bodyPr>
          <a:lstStyle/>
          <a:p>
            <a:pPr algn="ctr"/>
            <a:r>
              <a:rPr lang="en-US" sz="3600" b="1" dirty="0"/>
              <a:t>Guide &amp; Service Dog Graduation</a:t>
            </a:r>
          </a:p>
        </p:txBody>
      </p:sp>
    </p:spTree>
    <p:extLst>
      <p:ext uri="{BB962C8B-B14F-4D97-AF65-F5344CB8AC3E}">
        <p14:creationId xmlns:p14="http://schemas.microsoft.com/office/powerpoint/2010/main" val="3726540174"/>
      </p:ext>
    </p:extLst>
  </p:cSld>
  <p:clrMapOvr>
    <a:masterClrMapping/>
  </p:clrMapOvr>
  <mc:AlternateContent xmlns:mc="http://schemas.openxmlformats.org/markup-compatibility/2006">
    <mc:Choice xmlns:p14="http://schemas.microsoft.com/office/powerpoint/2010/main" Requires="p14">
      <p:transition p14:dur="10" advClick="0" advTm="7000">
        <p:fade/>
      </p:transition>
    </mc:Choice>
    <mc:Fallback>
      <p:transition advClick="0" advTm="7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B359805-E56B-38FC-EF1C-7C75810F06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88" b="10859"/>
          <a:stretch>
            <a:fillRect/>
          </a:stretch>
        </p:blipFill>
        <p:spPr bwMode="auto">
          <a:xfrm>
            <a:off x="130632" y="3559632"/>
            <a:ext cx="11870871" cy="32167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123" name="Picture 3" descr="May be an image of 6 people and text that says 'LIONS CLUB LIONS AMAROS UBAMAROS ۰ t PLEASANT VALLEY LIONS CLUB AceN u'">
            <a:extLst>
              <a:ext uri="{FF2B5EF4-FFF2-40B4-BE49-F238E27FC236}">
                <a16:creationId xmlns:a16="http://schemas.microsoft.com/office/drawing/2014/main" id="{3FE92CEF-64B6-DAAA-DFD6-B45C0DBEA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19" y="179616"/>
            <a:ext cx="8576943" cy="3729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a:extLst>
              <a:ext uri="{FF2B5EF4-FFF2-40B4-BE49-F238E27FC236}">
                <a16:creationId xmlns:a16="http://schemas.microsoft.com/office/drawing/2014/main" id="{A8EAC88E-A225-4704-15F9-BA25540D8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39" t="2307" b="23080"/>
          <a:stretch>
            <a:fillRect/>
          </a:stretch>
        </p:blipFill>
        <p:spPr bwMode="auto">
          <a:xfrm>
            <a:off x="8950279" y="167267"/>
            <a:ext cx="2773633" cy="34150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265646A8-13D0-5AB1-6BF2-BC6B07AF6840}"/>
              </a:ext>
            </a:extLst>
          </p:cNvPr>
          <p:cNvSpPr txBox="1"/>
          <p:nvPr/>
        </p:nvSpPr>
        <p:spPr>
          <a:xfrm>
            <a:off x="61635" y="-49160"/>
            <a:ext cx="7077637" cy="646331"/>
          </a:xfrm>
          <a:prstGeom prst="rect">
            <a:avLst/>
          </a:prstGeom>
          <a:solidFill>
            <a:schemeClr val="bg1"/>
          </a:solidFill>
        </p:spPr>
        <p:txBody>
          <a:bodyPr wrap="square" rtlCol="0">
            <a:spAutoFit/>
          </a:bodyPr>
          <a:lstStyle/>
          <a:p>
            <a:pPr algn="ctr"/>
            <a:r>
              <a:rPr lang="en-US" sz="3600" b="1" dirty="0"/>
              <a:t>Citizens Patrol/DART Recognition</a:t>
            </a:r>
          </a:p>
        </p:txBody>
      </p:sp>
    </p:spTree>
    <p:extLst>
      <p:ext uri="{BB962C8B-B14F-4D97-AF65-F5344CB8AC3E}">
        <p14:creationId xmlns:p14="http://schemas.microsoft.com/office/powerpoint/2010/main" val="3727011735"/>
      </p:ext>
    </p:extLst>
  </p:cSld>
  <p:clrMapOvr>
    <a:masterClrMapping/>
  </p:clrMapOvr>
  <mc:AlternateContent xmlns:mc="http://schemas.openxmlformats.org/markup-compatibility/2006">
    <mc:Choice xmlns:p14="http://schemas.microsoft.com/office/powerpoint/2010/main" Requires="p14">
      <p:transition p14:dur="10" advClick="0" advTm="8000">
        <p:fade/>
      </p:transition>
    </mc:Choice>
    <mc:Fallback>
      <p:transition advClick="0" advTm="8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BC4265-82AA-BE7F-14B5-A1108D22E672}"/>
              </a:ext>
            </a:extLst>
          </p:cNvPr>
          <p:cNvPicPr>
            <a:picLocks noChangeAspect="1"/>
          </p:cNvPicPr>
          <p:nvPr/>
        </p:nvPicPr>
        <p:blipFill>
          <a:blip r:embed="rId2">
            <a:extLst>
              <a:ext uri="{28A0092B-C50C-407E-A947-70E740481C1C}">
                <a14:useLocalDpi xmlns:a14="http://schemas.microsoft.com/office/drawing/2010/main" val="0"/>
              </a:ext>
            </a:extLst>
          </a:blip>
          <a:srcRect b="6389"/>
          <a:stretch>
            <a:fillRect/>
          </a:stretch>
        </p:blipFill>
        <p:spPr>
          <a:xfrm>
            <a:off x="1238866" y="157312"/>
            <a:ext cx="9635614" cy="6610054"/>
          </a:xfrm>
          <a:prstGeom prst="rect">
            <a:avLst/>
          </a:prstGeom>
        </p:spPr>
      </p:pic>
      <p:pic>
        <p:nvPicPr>
          <p:cNvPr id="9" name="Picture 8">
            <a:extLst>
              <a:ext uri="{FF2B5EF4-FFF2-40B4-BE49-F238E27FC236}">
                <a16:creationId xmlns:a16="http://schemas.microsoft.com/office/drawing/2014/main" id="{578C64C0-5ED7-CB62-5EA8-2129B9219930}"/>
              </a:ext>
            </a:extLst>
          </p:cNvPr>
          <p:cNvPicPr>
            <a:picLocks noChangeAspect="1"/>
          </p:cNvPicPr>
          <p:nvPr/>
        </p:nvPicPr>
        <p:blipFill>
          <a:blip r:embed="rId3"/>
          <a:stretch>
            <a:fillRect/>
          </a:stretch>
        </p:blipFill>
        <p:spPr>
          <a:xfrm>
            <a:off x="1691146" y="240890"/>
            <a:ext cx="8293031" cy="1926218"/>
          </a:xfrm>
          <a:prstGeom prst="rect">
            <a:avLst/>
          </a:prstGeom>
          <a:ln w="57150">
            <a:solidFill>
              <a:srgbClr val="FF0000"/>
            </a:solidFill>
          </a:ln>
        </p:spPr>
      </p:pic>
    </p:spTree>
    <p:extLst>
      <p:ext uri="{BB962C8B-B14F-4D97-AF65-F5344CB8AC3E}">
        <p14:creationId xmlns:p14="http://schemas.microsoft.com/office/powerpoint/2010/main" val="1053796528"/>
      </p:ext>
    </p:extLst>
  </p:cSld>
  <p:clrMapOvr>
    <a:masterClrMapping/>
  </p:clrMapOvr>
  <mc:AlternateContent xmlns:mc="http://schemas.openxmlformats.org/markup-compatibility/2006">
    <mc:Choice xmlns:p14="http://schemas.microsoft.com/office/powerpoint/2010/main" Requires="p14">
      <p:transition p14:dur="10" advClick="0" advTm="10000">
        <p:fade/>
      </p:transition>
    </mc:Choice>
    <mc:Fallback>
      <p:transition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A7C76-5FAB-86C6-7AB5-02C52F5DC4AF}"/>
              </a:ext>
            </a:extLst>
          </p:cNvPr>
          <p:cNvPicPr>
            <a:picLocks noChangeAspect="1"/>
          </p:cNvPicPr>
          <p:nvPr/>
        </p:nvPicPr>
        <p:blipFill>
          <a:blip r:embed="rId2"/>
          <a:srcRect l="7131" r="7057"/>
          <a:stretch>
            <a:fillRect/>
          </a:stretch>
        </p:blipFill>
        <p:spPr>
          <a:xfrm>
            <a:off x="2467897" y="132386"/>
            <a:ext cx="6744931" cy="6593227"/>
          </a:xfrm>
          <a:prstGeom prst="rect">
            <a:avLst/>
          </a:prstGeom>
        </p:spPr>
      </p:pic>
    </p:spTree>
    <p:extLst>
      <p:ext uri="{BB962C8B-B14F-4D97-AF65-F5344CB8AC3E}">
        <p14:creationId xmlns:p14="http://schemas.microsoft.com/office/powerpoint/2010/main" val="1566817084"/>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1E9AD-3F9E-0B39-193E-D3DD012130D7}"/>
              </a:ext>
            </a:extLst>
          </p:cNvPr>
          <p:cNvPicPr>
            <a:picLocks noChangeAspect="1"/>
          </p:cNvPicPr>
          <p:nvPr/>
        </p:nvPicPr>
        <p:blipFill>
          <a:blip r:embed="rId2">
            <a:extLst>
              <a:ext uri="{28A0092B-C50C-407E-A947-70E740481C1C}">
                <a14:useLocalDpi xmlns:a14="http://schemas.microsoft.com/office/drawing/2010/main" val="0"/>
              </a:ext>
            </a:extLst>
          </a:blip>
          <a:srcRect l="35794" r="5768"/>
          <a:stretch>
            <a:fillRect/>
          </a:stretch>
        </p:blipFill>
        <p:spPr bwMode="auto">
          <a:xfrm rot="5400000">
            <a:off x="2838449" y="-2003393"/>
            <a:ext cx="6515102" cy="10864786"/>
          </a:xfrm>
          <a:prstGeom prst="rect">
            <a:avLst/>
          </a:prstGeom>
          <a:noFill/>
          <a:ln w="25400">
            <a:solidFill>
              <a:srgbClr val="008080"/>
            </a:solidFill>
            <a:miter lim="800000"/>
            <a:headEnd/>
            <a:tailEnd/>
          </a:ln>
          <a:effectLst/>
        </p:spPr>
      </p:pic>
      <p:sp>
        <p:nvSpPr>
          <p:cNvPr id="4" name="Content Placeholder 2">
            <a:extLst>
              <a:ext uri="{FF2B5EF4-FFF2-40B4-BE49-F238E27FC236}">
                <a16:creationId xmlns:a16="http://schemas.microsoft.com/office/drawing/2014/main" id="{D3ABE6EB-3AC8-3E79-C5FD-1226F90E55E8}"/>
              </a:ext>
            </a:extLst>
          </p:cNvPr>
          <p:cNvSpPr txBox="1">
            <a:spLocks/>
          </p:cNvSpPr>
          <p:nvPr/>
        </p:nvSpPr>
        <p:spPr>
          <a:xfrm>
            <a:off x="2291267" y="81640"/>
            <a:ext cx="8148483" cy="57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chemeClr val="bg1"/>
                </a:solidFill>
              </a:rPr>
              <a:t>Tree Planting for Recs &amp; Parks</a:t>
            </a:r>
          </a:p>
        </p:txBody>
      </p:sp>
    </p:spTree>
    <p:extLst>
      <p:ext uri="{BB962C8B-B14F-4D97-AF65-F5344CB8AC3E}">
        <p14:creationId xmlns:p14="http://schemas.microsoft.com/office/powerpoint/2010/main" val="2818381712"/>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73A49-44F4-2C09-8ACF-86C0FCE4BBC6}"/>
              </a:ext>
            </a:extLst>
          </p:cNvPr>
          <p:cNvPicPr>
            <a:picLocks noChangeAspect="1"/>
          </p:cNvPicPr>
          <p:nvPr/>
        </p:nvPicPr>
        <p:blipFill>
          <a:blip r:embed="rId2"/>
          <a:stretch>
            <a:fillRect/>
          </a:stretch>
        </p:blipFill>
        <p:spPr>
          <a:xfrm>
            <a:off x="2231924" y="176502"/>
            <a:ext cx="7826476" cy="6587755"/>
          </a:xfrm>
          <a:prstGeom prst="rect">
            <a:avLst/>
          </a:prstGeom>
          <a:ln>
            <a:solidFill>
              <a:schemeClr val="accent1"/>
            </a:solidFill>
          </a:ln>
        </p:spPr>
      </p:pic>
    </p:spTree>
    <p:extLst>
      <p:ext uri="{BB962C8B-B14F-4D97-AF65-F5344CB8AC3E}">
        <p14:creationId xmlns:p14="http://schemas.microsoft.com/office/powerpoint/2010/main" val="4214971942"/>
      </p:ext>
    </p:extLst>
  </p:cSld>
  <p:clrMapOvr>
    <a:masterClrMapping/>
  </p:clrMapOvr>
  <mc:AlternateContent xmlns:mc="http://schemas.openxmlformats.org/markup-compatibility/2006" xmlns:p14="http://schemas.microsoft.com/office/powerpoint/2010/main">
    <mc:Choice Requires="p14">
      <p:transition p14:dur="10" advClick="0" advTm="6000">
        <p:fade/>
      </p:transition>
    </mc:Choice>
    <mc:Fallback xmlns="">
      <p:transition advClick="0" advTm="6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345</Words>
  <Application>Microsoft Office PowerPoint</Application>
  <PresentationFormat>Widescreen</PresentationFormat>
  <Paragraphs>55</Paragraphs>
  <Slides>63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bob taylor</dc:creator>
  <cp:lastModifiedBy>bob taylor</cp:lastModifiedBy>
  <cp:revision>11</cp:revision>
  <dcterms:created xsi:type="dcterms:W3CDTF">2025-06-18T16:49:52Z</dcterms:created>
  <dcterms:modified xsi:type="dcterms:W3CDTF">2025-06-20T16:44:27Z</dcterms:modified>
</cp:coreProperties>
</file>