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83" r:id="rId10"/>
    <p:sldId id="315" r:id="rId11"/>
    <p:sldId id="323" r:id="rId12"/>
    <p:sldId id="322" r:id="rId13"/>
    <p:sldId id="304" r:id="rId14"/>
    <p:sldId id="263" r:id="rId15"/>
    <p:sldId id="316" r:id="rId16"/>
    <p:sldId id="279" r:id="rId17"/>
    <p:sldId id="317" r:id="rId18"/>
    <p:sldId id="324" r:id="rId19"/>
    <p:sldId id="264" r:id="rId20"/>
    <p:sldId id="327" r:id="rId21"/>
    <p:sldId id="303" r:id="rId22"/>
    <p:sldId id="280" r:id="rId23"/>
    <p:sldId id="325" r:id="rId24"/>
    <p:sldId id="328" r:id="rId25"/>
    <p:sldId id="268" r:id="rId26"/>
    <p:sldId id="277" r:id="rId27"/>
    <p:sldId id="286" r:id="rId28"/>
    <p:sldId id="326" r:id="rId29"/>
    <p:sldId id="288" r:id="rId30"/>
    <p:sldId id="295" r:id="rId31"/>
    <p:sldId id="296" r:id="rId32"/>
    <p:sldId id="297" r:id="rId33"/>
    <p:sldId id="300" r:id="rId34"/>
    <p:sldId id="306" r:id="rId35"/>
    <p:sldId id="308" r:id="rId36"/>
    <p:sldId id="309" r:id="rId37"/>
    <p:sldId id="310" r:id="rId38"/>
    <p:sldId id="313" r:id="rId39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DCF563-CED1-40C2-A36A-1D6F37C8FAE8}" v="396" dt="2021-04-08T18:28:57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Graham" userId="2c351440de3ef1fe" providerId="LiveId" clId="{B1DCF563-CED1-40C2-A36A-1D6F37C8FAE8}"/>
    <pc:docChg chg="undo redo custSel addSld delSld modSld sldOrd modMainMaster modShowInfo">
      <pc:chgData name="George Graham" userId="2c351440de3ef1fe" providerId="LiveId" clId="{B1DCF563-CED1-40C2-A36A-1D6F37C8FAE8}" dt="2021-04-08T18:32:07.077" v="4017" actId="1076"/>
      <pc:docMkLst>
        <pc:docMk/>
      </pc:docMkLst>
      <pc:sldChg chg="modSp modTransition setBg">
        <pc:chgData name="George Graham" userId="2c351440de3ef1fe" providerId="LiveId" clId="{B1DCF563-CED1-40C2-A36A-1D6F37C8FAE8}" dt="2021-04-08T18:28:57.212" v="4009"/>
        <pc:sldMkLst>
          <pc:docMk/>
          <pc:sldMk cId="650014772" sldId="256"/>
        </pc:sldMkLst>
        <pc:spChg chg="mod">
          <ac:chgData name="George Graham" userId="2c351440de3ef1fe" providerId="LiveId" clId="{B1DCF563-CED1-40C2-A36A-1D6F37C8FAE8}" dt="2021-03-22T16:29:26.233" v="3557"/>
          <ac:spMkLst>
            <pc:docMk/>
            <pc:sldMk cId="650014772" sldId="256"/>
            <ac:spMk id="2" creationId="{36D67940-A08A-4442-AFDE-42C42C6672E1}"/>
          </ac:spMkLst>
        </pc:spChg>
        <pc:spChg chg="mod">
          <ac:chgData name="George Graham" userId="2c351440de3ef1fe" providerId="LiveId" clId="{B1DCF563-CED1-40C2-A36A-1D6F37C8FAE8}" dt="2021-03-22T16:29:26.233" v="3557"/>
          <ac:spMkLst>
            <pc:docMk/>
            <pc:sldMk cId="650014772" sldId="256"/>
            <ac:spMk id="3" creationId="{4D7D2DB0-F192-4C80-A6E5-5B148F94FF7D}"/>
          </ac:spMkLst>
        </pc:spChg>
      </pc:sldChg>
      <pc:sldChg chg="modTransition modAnim">
        <pc:chgData name="George Graham" userId="2c351440de3ef1fe" providerId="LiveId" clId="{B1DCF563-CED1-40C2-A36A-1D6F37C8FAE8}" dt="2021-04-08T18:28:57.212" v="4009"/>
        <pc:sldMkLst>
          <pc:docMk/>
          <pc:sldMk cId="2133024689" sldId="257"/>
        </pc:sldMkLst>
      </pc:sldChg>
      <pc:sldChg chg="delSp modSp modTransition modAnim">
        <pc:chgData name="George Graham" userId="2c351440de3ef1fe" providerId="LiveId" clId="{B1DCF563-CED1-40C2-A36A-1D6F37C8FAE8}" dt="2021-04-08T18:28:57.212" v="4009"/>
        <pc:sldMkLst>
          <pc:docMk/>
          <pc:sldMk cId="2194104503" sldId="258"/>
        </pc:sldMkLst>
        <pc:spChg chg="mod topLvl">
          <ac:chgData name="George Graham" userId="2c351440de3ef1fe" providerId="LiveId" clId="{B1DCF563-CED1-40C2-A36A-1D6F37C8FAE8}" dt="2021-03-22T15:45:06.121" v="3438" actId="165"/>
          <ac:spMkLst>
            <pc:docMk/>
            <pc:sldMk cId="2194104503" sldId="258"/>
            <ac:spMk id="15" creationId="{7A566D4A-6357-482C-AB2C-3ADB8CD5B30F}"/>
          </ac:spMkLst>
        </pc:spChg>
        <pc:spChg chg="mod topLvl">
          <ac:chgData name="George Graham" userId="2c351440de3ef1fe" providerId="LiveId" clId="{B1DCF563-CED1-40C2-A36A-1D6F37C8FAE8}" dt="2021-03-22T15:45:06.121" v="3438" actId="165"/>
          <ac:spMkLst>
            <pc:docMk/>
            <pc:sldMk cId="2194104503" sldId="258"/>
            <ac:spMk id="17" creationId="{372E714C-88BA-4177-8A3E-98773AD960A2}"/>
          </ac:spMkLst>
        </pc:spChg>
        <pc:grpChg chg="del">
          <ac:chgData name="George Graham" userId="2c351440de3ef1fe" providerId="LiveId" clId="{B1DCF563-CED1-40C2-A36A-1D6F37C8FAE8}" dt="2021-03-22T15:45:06.121" v="3438" actId="165"/>
          <ac:grpSpMkLst>
            <pc:docMk/>
            <pc:sldMk cId="2194104503" sldId="258"/>
            <ac:grpSpMk id="2" creationId="{CF5B993E-0450-4C23-B939-A1C27B6DDE14}"/>
          </ac:grpSpMkLst>
        </pc:grpChg>
        <pc:picChg chg="mod topLvl">
          <ac:chgData name="George Graham" userId="2c351440de3ef1fe" providerId="LiveId" clId="{B1DCF563-CED1-40C2-A36A-1D6F37C8FAE8}" dt="2021-03-22T15:45:06.121" v="3438" actId="165"/>
          <ac:picMkLst>
            <pc:docMk/>
            <pc:sldMk cId="2194104503" sldId="258"/>
            <ac:picMk id="9" creationId="{920DA543-8598-4520-89D5-3BC1E8A3F29D}"/>
          </ac:picMkLst>
        </pc:picChg>
        <pc:picChg chg="mod topLvl">
          <ac:chgData name="George Graham" userId="2c351440de3ef1fe" providerId="LiveId" clId="{B1DCF563-CED1-40C2-A36A-1D6F37C8FAE8}" dt="2021-03-22T15:45:06.121" v="3438" actId="165"/>
          <ac:picMkLst>
            <pc:docMk/>
            <pc:sldMk cId="2194104503" sldId="258"/>
            <ac:picMk id="11" creationId="{999E173F-98FE-4A67-8658-E2FCE857758F}"/>
          </ac:picMkLst>
        </pc:picChg>
      </pc:sldChg>
      <pc:sldChg chg="modTransition modAnim">
        <pc:chgData name="George Graham" userId="2c351440de3ef1fe" providerId="LiveId" clId="{B1DCF563-CED1-40C2-A36A-1D6F37C8FAE8}" dt="2021-04-08T18:28:57.212" v="4009"/>
        <pc:sldMkLst>
          <pc:docMk/>
          <pc:sldMk cId="683457821" sldId="259"/>
        </pc:sldMkLst>
      </pc:sldChg>
      <pc:sldChg chg="modTransition modAnim">
        <pc:chgData name="George Graham" userId="2c351440de3ef1fe" providerId="LiveId" clId="{B1DCF563-CED1-40C2-A36A-1D6F37C8FAE8}" dt="2021-04-08T18:28:57.212" v="4009"/>
        <pc:sldMkLst>
          <pc:docMk/>
          <pc:sldMk cId="1952122763" sldId="260"/>
        </pc:sldMkLst>
      </pc:sldChg>
      <pc:sldChg chg="addSp modSp mod modTransition setBg modAnim">
        <pc:chgData name="George Graham" userId="2c351440de3ef1fe" providerId="LiveId" clId="{B1DCF563-CED1-40C2-A36A-1D6F37C8FAE8}" dt="2021-04-08T18:28:57.212" v="4009"/>
        <pc:sldMkLst>
          <pc:docMk/>
          <pc:sldMk cId="1295823751" sldId="261"/>
        </pc:sldMkLst>
        <pc:picChg chg="mod modCrop">
          <ac:chgData name="George Graham" userId="2c351440de3ef1fe" providerId="LiveId" clId="{B1DCF563-CED1-40C2-A36A-1D6F37C8FAE8}" dt="2021-03-18T22:19:35.342" v="3415" actId="1076"/>
          <ac:picMkLst>
            <pc:docMk/>
            <pc:sldMk cId="1295823751" sldId="261"/>
            <ac:picMk id="4" creationId="{3574F109-44CF-4FAE-8B8F-113F04D7312C}"/>
          </ac:picMkLst>
        </pc:picChg>
        <pc:picChg chg="add mod">
          <ac:chgData name="George Graham" userId="2c351440de3ef1fe" providerId="LiveId" clId="{B1DCF563-CED1-40C2-A36A-1D6F37C8FAE8}" dt="2021-03-18T22:19:24.268" v="3407" actId="571"/>
          <ac:picMkLst>
            <pc:docMk/>
            <pc:sldMk cId="1295823751" sldId="261"/>
            <ac:picMk id="20" creationId="{FCAB1906-1925-4171-979A-A711AF563F00}"/>
          </ac:picMkLst>
        </pc:picChg>
        <pc:picChg chg="add mod">
          <ac:chgData name="George Graham" userId="2c351440de3ef1fe" providerId="LiveId" clId="{B1DCF563-CED1-40C2-A36A-1D6F37C8FAE8}" dt="2021-03-18T22:19:24.268" v="3407" actId="571"/>
          <ac:picMkLst>
            <pc:docMk/>
            <pc:sldMk cId="1295823751" sldId="261"/>
            <ac:picMk id="22" creationId="{1E883656-7870-4757-AA20-5C6ADAA1FF82}"/>
          </ac:picMkLst>
        </pc:picChg>
      </pc:sldChg>
      <pc:sldChg chg="modTransition modAnim">
        <pc:chgData name="George Graham" userId="2c351440de3ef1fe" providerId="LiveId" clId="{B1DCF563-CED1-40C2-A36A-1D6F37C8FAE8}" dt="2021-04-08T18:28:57.212" v="4009"/>
        <pc:sldMkLst>
          <pc:docMk/>
          <pc:sldMk cId="170538997" sldId="262"/>
        </pc:sldMkLst>
      </pc:sldChg>
      <pc:sldChg chg="addSp modSp mod modTransition">
        <pc:chgData name="George Graham" userId="2c351440de3ef1fe" providerId="LiveId" clId="{B1DCF563-CED1-40C2-A36A-1D6F37C8FAE8}" dt="2021-04-08T18:28:57.212" v="4009"/>
        <pc:sldMkLst>
          <pc:docMk/>
          <pc:sldMk cId="1192601359" sldId="263"/>
        </pc:sldMkLst>
        <pc:spChg chg="add mod">
          <ac:chgData name="George Graham" userId="2c351440de3ef1fe" providerId="LiveId" clId="{B1DCF563-CED1-40C2-A36A-1D6F37C8FAE8}" dt="2021-03-18T21:43:28.341" v="3164" actId="1076"/>
          <ac:spMkLst>
            <pc:docMk/>
            <pc:sldMk cId="1192601359" sldId="263"/>
            <ac:spMk id="7" creationId="{D645686D-D73F-4A8F-A578-AF73DE10157A}"/>
          </ac:spMkLst>
        </pc:spChg>
        <pc:picChg chg="add mod">
          <ac:chgData name="George Graham" userId="2c351440de3ef1fe" providerId="LiveId" clId="{B1DCF563-CED1-40C2-A36A-1D6F37C8FAE8}" dt="2021-03-18T21:42:52.032" v="3160" actId="1076"/>
          <ac:picMkLst>
            <pc:docMk/>
            <pc:sldMk cId="1192601359" sldId="263"/>
            <ac:picMk id="3" creationId="{A9EE94B2-0080-4180-BD9D-045C09642F23}"/>
          </ac:picMkLst>
        </pc:picChg>
        <pc:picChg chg="add mod">
          <ac:chgData name="George Graham" userId="2c351440de3ef1fe" providerId="LiveId" clId="{B1DCF563-CED1-40C2-A36A-1D6F37C8FAE8}" dt="2021-03-18T21:43:07.648" v="3162" actId="1076"/>
          <ac:picMkLst>
            <pc:docMk/>
            <pc:sldMk cId="1192601359" sldId="263"/>
            <ac:picMk id="5" creationId="{9A5EDC30-F761-4C43-B88F-51EB6F495659}"/>
          </ac:picMkLst>
        </pc:picChg>
      </pc:sldChg>
      <pc:sldChg chg="addSp delSp modSp mod ord modTransition">
        <pc:chgData name="George Graham" userId="2c351440de3ef1fe" providerId="LiveId" clId="{B1DCF563-CED1-40C2-A36A-1D6F37C8FAE8}" dt="2021-04-08T18:28:57.212" v="4009"/>
        <pc:sldMkLst>
          <pc:docMk/>
          <pc:sldMk cId="1364350198" sldId="264"/>
        </pc:sldMkLst>
        <pc:spChg chg="add del mod">
          <ac:chgData name="George Graham" userId="2c351440de3ef1fe" providerId="LiveId" clId="{B1DCF563-CED1-40C2-A36A-1D6F37C8FAE8}" dt="2021-03-04T21:28:46.904" v="1018"/>
          <ac:spMkLst>
            <pc:docMk/>
            <pc:sldMk cId="1364350198" sldId="264"/>
            <ac:spMk id="5" creationId="{25D753D0-3BB6-461A-9828-2E334EBCE4CB}"/>
          </ac:spMkLst>
        </pc:spChg>
        <pc:spChg chg="del mod">
          <ac:chgData name="George Graham" userId="2c351440de3ef1fe" providerId="LiveId" clId="{B1DCF563-CED1-40C2-A36A-1D6F37C8FAE8}" dt="2021-03-01T22:36:16.155" v="464" actId="478"/>
          <ac:spMkLst>
            <pc:docMk/>
            <pc:sldMk cId="1364350198" sldId="264"/>
            <ac:spMk id="6" creationId="{0C205A7A-1D3E-4728-B05E-1BC35E534CC6}"/>
          </ac:spMkLst>
        </pc:spChg>
        <pc:picChg chg="add mod">
          <ac:chgData name="George Graham" userId="2c351440de3ef1fe" providerId="LiveId" clId="{B1DCF563-CED1-40C2-A36A-1D6F37C8FAE8}" dt="2021-03-06T00:09:00.546" v="1432" actId="14100"/>
          <ac:picMkLst>
            <pc:docMk/>
            <pc:sldMk cId="1364350198" sldId="264"/>
            <ac:picMk id="3" creationId="{39C25E10-CFF3-46CC-895F-DD42A4D96A0A}"/>
          </ac:picMkLst>
        </pc:picChg>
        <pc:picChg chg="add del mod">
          <ac:chgData name="George Graham" userId="2c351440de3ef1fe" providerId="LiveId" clId="{B1DCF563-CED1-40C2-A36A-1D6F37C8FAE8}" dt="2021-03-02T17:06:59.402" v="482" actId="478"/>
          <ac:picMkLst>
            <pc:docMk/>
            <pc:sldMk cId="1364350198" sldId="264"/>
            <ac:picMk id="3" creationId="{C2E717BE-F28E-47CD-B1ED-8214F744FF22}"/>
          </ac:picMkLst>
        </pc:picChg>
        <pc:picChg chg="del">
          <ac:chgData name="George Graham" userId="2c351440de3ef1fe" providerId="LiveId" clId="{B1DCF563-CED1-40C2-A36A-1D6F37C8FAE8}" dt="2021-03-01T22:36:11.809" v="462" actId="478"/>
          <ac:picMkLst>
            <pc:docMk/>
            <pc:sldMk cId="1364350198" sldId="264"/>
            <ac:picMk id="4" creationId="{01858A51-3F7F-43A0-8763-66475DF4BF49}"/>
          </ac:picMkLst>
        </pc:picChg>
        <pc:picChg chg="add mod">
          <ac:chgData name="George Graham" userId="2c351440de3ef1fe" providerId="LiveId" clId="{B1DCF563-CED1-40C2-A36A-1D6F37C8FAE8}" dt="2021-03-06T00:09:11.475" v="1433" actId="14100"/>
          <ac:picMkLst>
            <pc:docMk/>
            <pc:sldMk cId="1364350198" sldId="264"/>
            <ac:picMk id="6" creationId="{738F4BFA-59F1-4CC0-BC76-E8C489A33CF1}"/>
          </ac:picMkLst>
        </pc:picChg>
        <pc:picChg chg="del">
          <ac:chgData name="George Graham" userId="2c351440de3ef1fe" providerId="LiveId" clId="{B1DCF563-CED1-40C2-A36A-1D6F37C8FAE8}" dt="2021-03-01T22:36:18.763" v="465" actId="478"/>
          <ac:picMkLst>
            <pc:docMk/>
            <pc:sldMk cId="1364350198" sldId="264"/>
            <ac:picMk id="8" creationId="{05418CA7-F7DE-4ADF-A400-0228B1837877}"/>
          </ac:picMkLst>
        </pc:picChg>
        <pc:picChg chg="add del mod">
          <ac:chgData name="George Graham" userId="2c351440de3ef1fe" providerId="LiveId" clId="{B1DCF563-CED1-40C2-A36A-1D6F37C8FAE8}" dt="2021-03-02T17:14:37.600" v="591" actId="478"/>
          <ac:picMkLst>
            <pc:docMk/>
            <pc:sldMk cId="1364350198" sldId="264"/>
            <ac:picMk id="9" creationId="{8C8C8CDA-3856-42A1-AE4D-64D2B540AFBA}"/>
          </ac:picMkLst>
        </pc:picChg>
        <pc:picChg chg="add del mod">
          <ac:chgData name="George Graham" userId="2c351440de3ef1fe" providerId="LiveId" clId="{B1DCF563-CED1-40C2-A36A-1D6F37C8FAE8}" dt="2021-03-04T21:27:48.680" v="1006" actId="21"/>
          <ac:picMkLst>
            <pc:docMk/>
            <pc:sldMk cId="1364350198" sldId="264"/>
            <ac:picMk id="11" creationId="{D41C1797-9E53-4AE1-8B2F-7BCCC4E024C7}"/>
          </ac:picMkLst>
        </pc:picChg>
      </pc:sldChg>
      <pc:sldChg chg="del">
        <pc:chgData name="George Graham" userId="2c351440de3ef1fe" providerId="LiveId" clId="{B1DCF563-CED1-40C2-A36A-1D6F37C8FAE8}" dt="2021-03-01T22:36:24.763" v="466" actId="47"/>
        <pc:sldMkLst>
          <pc:docMk/>
          <pc:sldMk cId="1737817463" sldId="265"/>
        </pc:sldMkLst>
      </pc:sldChg>
      <pc:sldChg chg="del">
        <pc:chgData name="George Graham" userId="2c351440de3ef1fe" providerId="LiveId" clId="{B1DCF563-CED1-40C2-A36A-1D6F37C8FAE8}" dt="2021-03-02T17:20:15.463" v="732" actId="47"/>
        <pc:sldMkLst>
          <pc:docMk/>
          <pc:sldMk cId="565690695" sldId="266"/>
        </pc:sldMkLst>
      </pc:sldChg>
      <pc:sldChg chg="modTransition modAnim">
        <pc:chgData name="George Graham" userId="2c351440de3ef1fe" providerId="LiveId" clId="{B1DCF563-CED1-40C2-A36A-1D6F37C8FAE8}" dt="2021-04-08T18:28:57.212" v="4009"/>
        <pc:sldMkLst>
          <pc:docMk/>
          <pc:sldMk cId="4043568265" sldId="268"/>
        </pc:sldMkLst>
      </pc:sldChg>
      <pc:sldChg chg="del">
        <pc:chgData name="George Graham" userId="2c351440de3ef1fe" providerId="LiveId" clId="{B1DCF563-CED1-40C2-A36A-1D6F37C8FAE8}" dt="2021-03-15T18:46:50.897" v="2032" actId="47"/>
        <pc:sldMkLst>
          <pc:docMk/>
          <pc:sldMk cId="1375097029" sldId="270"/>
        </pc:sldMkLst>
      </pc:sldChg>
      <pc:sldChg chg="del">
        <pc:chgData name="George Graham" userId="2c351440de3ef1fe" providerId="LiveId" clId="{B1DCF563-CED1-40C2-A36A-1D6F37C8FAE8}" dt="2021-03-15T18:50:41.778" v="2169" actId="47"/>
        <pc:sldMkLst>
          <pc:docMk/>
          <pc:sldMk cId="2352909441" sldId="271"/>
        </pc:sldMkLst>
      </pc:sldChg>
      <pc:sldChg chg="del">
        <pc:chgData name="George Graham" userId="2c351440de3ef1fe" providerId="LiveId" clId="{B1DCF563-CED1-40C2-A36A-1D6F37C8FAE8}" dt="2021-03-15T18:50:50.198" v="2170" actId="2696"/>
        <pc:sldMkLst>
          <pc:docMk/>
          <pc:sldMk cId="1733368812" sldId="272"/>
        </pc:sldMkLst>
      </pc:sldChg>
      <pc:sldChg chg="del">
        <pc:chgData name="George Graham" userId="2c351440de3ef1fe" providerId="LiveId" clId="{B1DCF563-CED1-40C2-A36A-1D6F37C8FAE8}" dt="2021-03-15T18:50:54.412" v="2171" actId="2696"/>
        <pc:sldMkLst>
          <pc:docMk/>
          <pc:sldMk cId="2058803814" sldId="274"/>
        </pc:sldMkLst>
      </pc:sldChg>
      <pc:sldChg chg="del">
        <pc:chgData name="George Graham" userId="2c351440de3ef1fe" providerId="LiveId" clId="{B1DCF563-CED1-40C2-A36A-1D6F37C8FAE8}" dt="2021-03-15T18:51:14.098" v="2172" actId="2696"/>
        <pc:sldMkLst>
          <pc:docMk/>
          <pc:sldMk cId="2263211199" sldId="275"/>
        </pc:sldMkLst>
      </pc:sldChg>
      <pc:sldChg chg="del">
        <pc:chgData name="George Graham" userId="2c351440de3ef1fe" providerId="LiveId" clId="{B1DCF563-CED1-40C2-A36A-1D6F37C8FAE8}" dt="2021-03-15T18:51:23.867" v="2173" actId="2696"/>
        <pc:sldMkLst>
          <pc:docMk/>
          <pc:sldMk cId="1051131580" sldId="276"/>
        </pc:sldMkLst>
      </pc:sldChg>
      <pc:sldChg chg="addSp delSp modSp mod modTransition modAnim">
        <pc:chgData name="George Graham" userId="2c351440de3ef1fe" providerId="LiveId" clId="{B1DCF563-CED1-40C2-A36A-1D6F37C8FAE8}" dt="2021-04-08T18:28:57.212" v="4009"/>
        <pc:sldMkLst>
          <pc:docMk/>
          <pc:sldMk cId="2495656591" sldId="277"/>
        </pc:sldMkLst>
        <pc:spChg chg="add mod">
          <ac:chgData name="George Graham" userId="2c351440de3ef1fe" providerId="LiveId" clId="{B1DCF563-CED1-40C2-A36A-1D6F37C8FAE8}" dt="2021-03-18T21:47:42.585" v="3184" actId="255"/>
          <ac:spMkLst>
            <pc:docMk/>
            <pc:sldMk cId="2495656591" sldId="277"/>
            <ac:spMk id="2" creationId="{F318D21D-EA02-4371-9352-A8121277B645}"/>
          </ac:spMkLst>
        </pc:spChg>
        <pc:spChg chg="del mod">
          <ac:chgData name="George Graham" userId="2c351440de3ef1fe" providerId="LiveId" clId="{B1DCF563-CED1-40C2-A36A-1D6F37C8FAE8}" dt="2021-03-15T18:47:02.964" v="2036" actId="478"/>
          <ac:spMkLst>
            <pc:docMk/>
            <pc:sldMk cId="2495656591" sldId="277"/>
            <ac:spMk id="5" creationId="{8948FFD4-5CE3-4FFD-AE9A-5080D2567ECC}"/>
          </ac:spMkLst>
        </pc:spChg>
        <pc:picChg chg="del">
          <ac:chgData name="George Graham" userId="2c351440de3ef1fe" providerId="LiveId" clId="{B1DCF563-CED1-40C2-A36A-1D6F37C8FAE8}" dt="2021-03-15T18:46:56.563" v="2033" actId="478"/>
          <ac:picMkLst>
            <pc:docMk/>
            <pc:sldMk cId="2495656591" sldId="277"/>
            <ac:picMk id="4" creationId="{98D41A67-6350-4134-9B59-9AC769D692CA}"/>
          </ac:picMkLst>
        </pc:picChg>
      </pc:sldChg>
      <pc:sldChg chg="del">
        <pc:chgData name="George Graham" userId="2c351440de3ef1fe" providerId="LiveId" clId="{B1DCF563-CED1-40C2-A36A-1D6F37C8FAE8}" dt="2021-03-18T19:00:12.462" v="2952" actId="2696"/>
        <pc:sldMkLst>
          <pc:docMk/>
          <pc:sldMk cId="524612088" sldId="278"/>
        </pc:sldMkLst>
      </pc:sldChg>
      <pc:sldChg chg="addSp delSp modSp mod ord modTransition">
        <pc:chgData name="George Graham" userId="2c351440de3ef1fe" providerId="LiveId" clId="{B1DCF563-CED1-40C2-A36A-1D6F37C8FAE8}" dt="2021-04-08T18:28:57.212" v="4009"/>
        <pc:sldMkLst>
          <pc:docMk/>
          <pc:sldMk cId="169640125" sldId="279"/>
        </pc:sldMkLst>
        <pc:spChg chg="add mod">
          <ac:chgData name="George Graham" userId="2c351440de3ef1fe" providerId="LiveId" clId="{B1DCF563-CED1-40C2-A36A-1D6F37C8FAE8}" dt="2021-03-18T21:44:40.882" v="3174" actId="20577"/>
          <ac:spMkLst>
            <pc:docMk/>
            <pc:sldMk cId="169640125" sldId="279"/>
            <ac:spMk id="5" creationId="{434718E7-DE6C-410B-BE53-0210D05E8A64}"/>
          </ac:spMkLst>
        </pc:spChg>
        <pc:spChg chg="del mod">
          <ac:chgData name="George Graham" userId="2c351440de3ef1fe" providerId="LiveId" clId="{B1DCF563-CED1-40C2-A36A-1D6F37C8FAE8}" dt="2021-03-02T17:20:35.151" v="736" actId="478"/>
          <ac:spMkLst>
            <pc:docMk/>
            <pc:sldMk cId="169640125" sldId="279"/>
            <ac:spMk id="8" creationId="{DDE9AD98-178D-4EFD-A83D-F9498595B655}"/>
          </ac:spMkLst>
        </pc:spChg>
        <pc:picChg chg="add mod">
          <ac:chgData name="George Graham" userId="2c351440de3ef1fe" providerId="LiveId" clId="{B1DCF563-CED1-40C2-A36A-1D6F37C8FAE8}" dt="2021-03-02T17:24:54.961" v="745" actId="1076"/>
          <ac:picMkLst>
            <pc:docMk/>
            <pc:sldMk cId="169640125" sldId="279"/>
            <ac:picMk id="3" creationId="{15C4E545-A12D-4775-AA16-B5CECAE3322B}"/>
          </ac:picMkLst>
        </pc:picChg>
        <pc:picChg chg="del">
          <ac:chgData name="George Graham" userId="2c351440de3ef1fe" providerId="LiveId" clId="{B1DCF563-CED1-40C2-A36A-1D6F37C8FAE8}" dt="2021-03-02T17:20:30.223" v="734" actId="478"/>
          <ac:picMkLst>
            <pc:docMk/>
            <pc:sldMk cId="169640125" sldId="279"/>
            <ac:picMk id="4" creationId="{B6501DC8-0E70-4FE2-9C3B-F8DAF01357FC}"/>
          </ac:picMkLst>
        </pc:picChg>
        <pc:picChg chg="del">
          <ac:chgData name="George Graham" userId="2c351440de3ef1fe" providerId="LiveId" clId="{B1DCF563-CED1-40C2-A36A-1D6F37C8FAE8}" dt="2021-03-02T17:20:28.735" v="733" actId="478"/>
          <ac:picMkLst>
            <pc:docMk/>
            <pc:sldMk cId="169640125" sldId="279"/>
            <ac:picMk id="7" creationId="{BD36D153-6947-440E-BBEA-DA1D5C452689}"/>
          </ac:picMkLst>
        </pc:picChg>
      </pc:sldChg>
      <pc:sldChg chg="addSp delSp modSp mod modTransition">
        <pc:chgData name="George Graham" userId="2c351440de3ef1fe" providerId="LiveId" clId="{B1DCF563-CED1-40C2-A36A-1D6F37C8FAE8}" dt="2021-04-08T18:28:57.212" v="4009"/>
        <pc:sldMkLst>
          <pc:docMk/>
          <pc:sldMk cId="3071774179" sldId="280"/>
        </pc:sldMkLst>
        <pc:spChg chg="add mod">
          <ac:chgData name="George Graham" userId="2c351440de3ef1fe" providerId="LiveId" clId="{B1DCF563-CED1-40C2-A36A-1D6F37C8FAE8}" dt="2021-03-15T18:25:35.801" v="1891" actId="1076"/>
          <ac:spMkLst>
            <pc:docMk/>
            <pc:sldMk cId="3071774179" sldId="280"/>
            <ac:spMk id="4" creationId="{A47B2912-2428-447D-B2CB-557AF6EB258E}"/>
          </ac:spMkLst>
        </pc:spChg>
        <pc:spChg chg="del mod">
          <ac:chgData name="George Graham" userId="2c351440de3ef1fe" providerId="LiveId" clId="{B1DCF563-CED1-40C2-A36A-1D6F37C8FAE8}" dt="2021-03-06T00:40:19.962" v="1576" actId="478"/>
          <ac:spMkLst>
            <pc:docMk/>
            <pc:sldMk cId="3071774179" sldId="280"/>
            <ac:spMk id="11" creationId="{B0F649E6-6BD5-43E8-8777-DB69BCD15308}"/>
          </ac:spMkLst>
        </pc:spChg>
        <pc:picChg chg="add mod">
          <ac:chgData name="George Graham" userId="2c351440de3ef1fe" providerId="LiveId" clId="{B1DCF563-CED1-40C2-A36A-1D6F37C8FAE8}" dt="2021-03-15T18:22:10.366" v="1698" actId="1076"/>
          <ac:picMkLst>
            <pc:docMk/>
            <pc:sldMk cId="3071774179" sldId="280"/>
            <ac:picMk id="3" creationId="{0FF3CF5C-BF94-48FE-89B5-079534F590DA}"/>
          </ac:picMkLst>
        </pc:picChg>
        <pc:picChg chg="del">
          <ac:chgData name="George Graham" userId="2c351440de3ef1fe" providerId="LiveId" clId="{B1DCF563-CED1-40C2-A36A-1D6F37C8FAE8}" dt="2021-03-06T00:40:22.962" v="1577" actId="478"/>
          <ac:picMkLst>
            <pc:docMk/>
            <pc:sldMk cId="3071774179" sldId="280"/>
            <ac:picMk id="13" creationId="{B75510B5-E979-4DA1-B1E0-67730888F49D}"/>
          </ac:picMkLst>
        </pc:picChg>
        <pc:picChg chg="del">
          <ac:chgData name="George Graham" userId="2c351440de3ef1fe" providerId="LiveId" clId="{B1DCF563-CED1-40C2-A36A-1D6F37C8FAE8}" dt="2021-03-06T00:40:24.293" v="1578" actId="478"/>
          <ac:picMkLst>
            <pc:docMk/>
            <pc:sldMk cId="3071774179" sldId="280"/>
            <ac:picMk id="15" creationId="{C9D287EA-9298-4D84-9CD6-05E42356E1C6}"/>
          </ac:picMkLst>
        </pc:picChg>
        <pc:picChg chg="del">
          <ac:chgData name="George Graham" userId="2c351440de3ef1fe" providerId="LiveId" clId="{B1DCF563-CED1-40C2-A36A-1D6F37C8FAE8}" dt="2021-03-06T00:40:25.758" v="1579" actId="478"/>
          <ac:picMkLst>
            <pc:docMk/>
            <pc:sldMk cId="3071774179" sldId="280"/>
            <ac:picMk id="17" creationId="{B5A10F46-F02A-4980-B712-464533068D70}"/>
          </ac:picMkLst>
        </pc:picChg>
      </pc:sldChg>
      <pc:sldChg chg="del">
        <pc:chgData name="George Graham" userId="2c351440de3ef1fe" providerId="LiveId" clId="{B1DCF563-CED1-40C2-A36A-1D6F37C8FAE8}" dt="2021-03-15T18:51:32.023" v="2174" actId="2696"/>
        <pc:sldMkLst>
          <pc:docMk/>
          <pc:sldMk cId="101751596" sldId="281"/>
        </pc:sldMkLst>
      </pc:sldChg>
      <pc:sldChg chg="modSp mod modTransition setBg modAnim">
        <pc:chgData name="George Graham" userId="2c351440de3ef1fe" providerId="LiveId" clId="{B1DCF563-CED1-40C2-A36A-1D6F37C8FAE8}" dt="2021-04-08T18:28:57.212" v="4009"/>
        <pc:sldMkLst>
          <pc:docMk/>
          <pc:sldMk cId="3295713393" sldId="282"/>
        </pc:sldMkLst>
        <pc:spChg chg="mod">
          <ac:chgData name="George Graham" userId="2c351440de3ef1fe" providerId="LiveId" clId="{B1DCF563-CED1-40C2-A36A-1D6F37C8FAE8}" dt="2021-03-15T18:13:22.069" v="1679" actId="20577"/>
          <ac:spMkLst>
            <pc:docMk/>
            <pc:sldMk cId="3295713393" sldId="282"/>
            <ac:spMk id="6" creationId="{64DB91B7-87E9-4B23-8B59-6F36E8100425}"/>
          </ac:spMkLst>
        </pc:spChg>
      </pc:sldChg>
      <pc:sldChg chg="addSp delSp modSp mod ord modTransition delAnim">
        <pc:chgData name="George Graham" userId="2c351440de3ef1fe" providerId="LiveId" clId="{B1DCF563-CED1-40C2-A36A-1D6F37C8FAE8}" dt="2021-04-08T18:28:57.212" v="4009"/>
        <pc:sldMkLst>
          <pc:docMk/>
          <pc:sldMk cId="4087914480" sldId="283"/>
        </pc:sldMkLst>
        <pc:spChg chg="add mod ord">
          <ac:chgData name="George Graham" userId="2c351440de3ef1fe" providerId="LiveId" clId="{B1DCF563-CED1-40C2-A36A-1D6F37C8FAE8}" dt="2021-03-04T21:41:41.412" v="1077" actId="1076"/>
          <ac:spMkLst>
            <pc:docMk/>
            <pc:sldMk cId="4087914480" sldId="283"/>
            <ac:spMk id="3" creationId="{B624539E-CEE8-40B2-BF24-B9ED76DD9CD8}"/>
          </ac:spMkLst>
        </pc:spChg>
        <pc:spChg chg="del mod">
          <ac:chgData name="George Graham" userId="2c351440de3ef1fe" providerId="LiveId" clId="{B1DCF563-CED1-40C2-A36A-1D6F37C8FAE8}" dt="2021-03-02T17:59:25.662" v="960" actId="478"/>
          <ac:spMkLst>
            <pc:docMk/>
            <pc:sldMk cId="4087914480" sldId="283"/>
            <ac:spMk id="4" creationId="{3328522E-A09C-4E6C-AB07-64C143079A06}"/>
          </ac:spMkLst>
        </pc:spChg>
        <pc:spChg chg="add mod">
          <ac:chgData name="George Graham" userId="2c351440de3ef1fe" providerId="LiveId" clId="{B1DCF563-CED1-40C2-A36A-1D6F37C8FAE8}" dt="2021-03-05T22:47:59.969" v="1115" actId="20577"/>
          <ac:spMkLst>
            <pc:docMk/>
            <pc:sldMk cId="4087914480" sldId="283"/>
            <ac:spMk id="7" creationId="{C88A8423-C3DE-4288-AC41-DF8156BB2A49}"/>
          </ac:spMkLst>
        </pc:spChg>
        <pc:spChg chg="add mod">
          <ac:chgData name="George Graham" userId="2c351440de3ef1fe" providerId="LiveId" clId="{B1DCF563-CED1-40C2-A36A-1D6F37C8FAE8}" dt="2021-03-05T22:48:24.293" v="1132" actId="20577"/>
          <ac:spMkLst>
            <pc:docMk/>
            <pc:sldMk cId="4087914480" sldId="283"/>
            <ac:spMk id="9" creationId="{0E7C1D8E-1649-43E0-A935-2F2AC28FB558}"/>
          </ac:spMkLst>
        </pc:spChg>
        <pc:spChg chg="add mod">
          <ac:chgData name="George Graham" userId="2c351440de3ef1fe" providerId="LiveId" clId="{B1DCF563-CED1-40C2-A36A-1D6F37C8FAE8}" dt="2021-03-04T21:40:26.346" v="1071" actId="1076"/>
          <ac:spMkLst>
            <pc:docMk/>
            <pc:sldMk cId="4087914480" sldId="283"/>
            <ac:spMk id="11" creationId="{F7F327FB-0745-4182-8BCF-E2D5D6EB4964}"/>
          </ac:spMkLst>
        </pc:spChg>
        <pc:picChg chg="add del mod">
          <ac:chgData name="George Graham" userId="2c351440de3ef1fe" providerId="LiveId" clId="{B1DCF563-CED1-40C2-A36A-1D6F37C8FAE8}" dt="2021-03-02T17:35:07.016" v="959" actId="478"/>
          <ac:picMkLst>
            <pc:docMk/>
            <pc:sldMk cId="4087914480" sldId="283"/>
            <ac:picMk id="3" creationId="{D76FD542-EB5E-461A-AF8D-5C9F4E24AE5C}"/>
          </ac:picMkLst>
        </pc:picChg>
        <pc:picChg chg="add mod">
          <ac:chgData name="George Graham" userId="2c351440de3ef1fe" providerId="LiveId" clId="{B1DCF563-CED1-40C2-A36A-1D6F37C8FAE8}" dt="2021-03-04T21:42:06.936" v="1081" actId="688"/>
          <ac:picMkLst>
            <pc:docMk/>
            <pc:sldMk cId="4087914480" sldId="283"/>
            <ac:picMk id="4" creationId="{D3008431-AD66-4B75-B27E-51994984E0C9}"/>
          </ac:picMkLst>
        </pc:picChg>
        <pc:picChg chg="del">
          <ac:chgData name="George Graham" userId="2c351440de3ef1fe" providerId="LiveId" clId="{B1DCF563-CED1-40C2-A36A-1D6F37C8FAE8}" dt="2021-03-02T17:59:33.327" v="965" actId="478"/>
          <ac:picMkLst>
            <pc:docMk/>
            <pc:sldMk cId="4087914480" sldId="283"/>
            <ac:picMk id="5" creationId="{9C1A45E3-777C-4E98-87F1-B1643D776D19}"/>
          </ac:picMkLst>
        </pc:picChg>
        <pc:picChg chg="add mod">
          <ac:chgData name="George Graham" userId="2c351440de3ef1fe" providerId="LiveId" clId="{B1DCF563-CED1-40C2-A36A-1D6F37C8FAE8}" dt="2021-03-05T22:48:39.388" v="1133" actId="1076"/>
          <ac:picMkLst>
            <pc:docMk/>
            <pc:sldMk cId="4087914480" sldId="283"/>
            <ac:picMk id="5" creationId="{AFAE5E47-8E01-4C08-8C7E-623BDA0F5174}"/>
          </ac:picMkLst>
        </pc:picChg>
        <pc:picChg chg="del mod">
          <ac:chgData name="George Graham" userId="2c351440de3ef1fe" providerId="LiveId" clId="{B1DCF563-CED1-40C2-A36A-1D6F37C8FAE8}" dt="2021-03-02T17:59:31.891" v="964" actId="478"/>
          <ac:picMkLst>
            <pc:docMk/>
            <pc:sldMk cId="4087914480" sldId="283"/>
            <ac:picMk id="7" creationId="{34DEDDA4-3EAC-488F-8140-D605A2822C9F}"/>
          </ac:picMkLst>
        </pc:picChg>
        <pc:picChg chg="add mod">
          <ac:chgData name="George Graham" userId="2c351440de3ef1fe" providerId="LiveId" clId="{B1DCF563-CED1-40C2-A36A-1D6F37C8FAE8}" dt="2021-03-05T22:48:12.078" v="1116" actId="1076"/>
          <ac:picMkLst>
            <pc:docMk/>
            <pc:sldMk cId="4087914480" sldId="283"/>
            <ac:picMk id="8" creationId="{08DA1B69-7EA5-426C-B01B-FCE9F5F0D4AB}"/>
          </ac:picMkLst>
        </pc:picChg>
        <pc:picChg chg="del">
          <ac:chgData name="George Graham" userId="2c351440de3ef1fe" providerId="LiveId" clId="{B1DCF563-CED1-40C2-A36A-1D6F37C8FAE8}" dt="2021-03-02T17:59:30.349" v="962" actId="478"/>
          <ac:picMkLst>
            <pc:docMk/>
            <pc:sldMk cId="4087914480" sldId="283"/>
            <ac:picMk id="9" creationId="{BB816E4F-B4C5-4084-8822-FB3B4858A81D}"/>
          </ac:picMkLst>
        </pc:picChg>
        <pc:picChg chg="del">
          <ac:chgData name="George Graham" userId="2c351440de3ef1fe" providerId="LiveId" clId="{B1DCF563-CED1-40C2-A36A-1D6F37C8FAE8}" dt="2021-03-02T17:59:28.938" v="961" actId="478"/>
          <ac:picMkLst>
            <pc:docMk/>
            <pc:sldMk cId="4087914480" sldId="283"/>
            <ac:picMk id="11" creationId="{F50428B8-59C8-4016-8CFA-AD9319F6213F}"/>
          </ac:picMkLst>
        </pc:picChg>
      </pc:sldChg>
      <pc:sldChg chg="del">
        <pc:chgData name="George Graham" userId="2c351440de3ef1fe" providerId="LiveId" clId="{B1DCF563-CED1-40C2-A36A-1D6F37C8FAE8}" dt="2021-03-15T18:51:36.617" v="2175" actId="2696"/>
        <pc:sldMkLst>
          <pc:docMk/>
          <pc:sldMk cId="3282032069" sldId="285"/>
        </pc:sldMkLst>
      </pc:sldChg>
      <pc:sldChg chg="modTransition modAnim">
        <pc:chgData name="George Graham" userId="2c351440de3ef1fe" providerId="LiveId" clId="{B1DCF563-CED1-40C2-A36A-1D6F37C8FAE8}" dt="2021-04-08T18:28:57.212" v="4009"/>
        <pc:sldMkLst>
          <pc:docMk/>
          <pc:sldMk cId="4062124174" sldId="286"/>
        </pc:sldMkLst>
      </pc:sldChg>
      <pc:sldChg chg="delSp modSp del mod">
        <pc:chgData name="George Graham" userId="2c351440de3ef1fe" providerId="LiveId" clId="{B1DCF563-CED1-40C2-A36A-1D6F37C8FAE8}" dt="2021-03-15T18:52:39.053" v="2181" actId="2696"/>
        <pc:sldMkLst>
          <pc:docMk/>
          <pc:sldMk cId="621950550" sldId="287"/>
        </pc:sldMkLst>
        <pc:spChg chg="del mod">
          <ac:chgData name="George Graham" userId="2c351440de3ef1fe" providerId="LiveId" clId="{B1DCF563-CED1-40C2-A36A-1D6F37C8FAE8}" dt="2021-03-15T18:52:15.612" v="2179" actId="478"/>
          <ac:spMkLst>
            <pc:docMk/>
            <pc:sldMk cId="621950550" sldId="287"/>
            <ac:spMk id="6" creationId="{F98AA517-E3E6-45D8-82EC-F1F208312BC2}"/>
          </ac:spMkLst>
        </pc:spChg>
        <pc:grpChg chg="del">
          <ac:chgData name="George Graham" userId="2c351440de3ef1fe" providerId="LiveId" clId="{B1DCF563-CED1-40C2-A36A-1D6F37C8FAE8}" dt="2021-03-15T18:52:17.459" v="2180" actId="478"/>
          <ac:grpSpMkLst>
            <pc:docMk/>
            <pc:sldMk cId="621950550" sldId="287"/>
            <ac:grpSpMk id="2" creationId="{E3776869-91ED-4452-8F93-5A7C3BF868D4}"/>
          </ac:grpSpMkLst>
        </pc:grpChg>
        <pc:picChg chg="del">
          <ac:chgData name="George Graham" userId="2c351440de3ef1fe" providerId="LiveId" clId="{B1DCF563-CED1-40C2-A36A-1D6F37C8FAE8}" dt="2021-03-15T18:52:08.503" v="2176" actId="478"/>
          <ac:picMkLst>
            <pc:docMk/>
            <pc:sldMk cId="621950550" sldId="287"/>
            <ac:picMk id="4" creationId="{2F929BBE-EA7E-4A1E-B3A4-E823859148CF}"/>
          </ac:picMkLst>
        </pc:picChg>
        <pc:picChg chg="del">
          <ac:chgData name="George Graham" userId="2c351440de3ef1fe" providerId="LiveId" clId="{B1DCF563-CED1-40C2-A36A-1D6F37C8FAE8}" dt="2021-03-15T18:52:09.823" v="2177" actId="478"/>
          <ac:picMkLst>
            <pc:docMk/>
            <pc:sldMk cId="621950550" sldId="287"/>
            <ac:picMk id="8" creationId="{7B6EEF7C-DF37-48B2-A26E-4507B5B3B795}"/>
          </ac:picMkLst>
        </pc:picChg>
      </pc:sldChg>
      <pc:sldChg chg="addSp delSp modSp mod modTransition">
        <pc:chgData name="George Graham" userId="2c351440de3ef1fe" providerId="LiveId" clId="{B1DCF563-CED1-40C2-A36A-1D6F37C8FAE8}" dt="2021-04-08T18:28:57.212" v="4009"/>
        <pc:sldMkLst>
          <pc:docMk/>
          <pc:sldMk cId="1251598399" sldId="288"/>
        </pc:sldMkLst>
        <pc:spChg chg="mod">
          <ac:chgData name="George Graham" userId="2c351440de3ef1fe" providerId="LiveId" clId="{B1DCF563-CED1-40C2-A36A-1D6F37C8FAE8}" dt="2021-03-15T18:55:43.806" v="2300" actId="20577"/>
          <ac:spMkLst>
            <pc:docMk/>
            <pc:sldMk cId="1251598399" sldId="288"/>
            <ac:spMk id="4" creationId="{57EDF4AE-53A7-4D99-BC8E-E4B3DCD973DE}"/>
          </ac:spMkLst>
        </pc:spChg>
        <pc:grpChg chg="del">
          <ac:chgData name="George Graham" userId="2c351440de3ef1fe" providerId="LiveId" clId="{B1DCF563-CED1-40C2-A36A-1D6F37C8FAE8}" dt="2021-03-15T18:52:59.791" v="2198" actId="478"/>
          <ac:grpSpMkLst>
            <pc:docMk/>
            <pc:sldMk cId="1251598399" sldId="288"/>
            <ac:grpSpMk id="10" creationId="{1EC6E3B0-2411-4F89-B837-D0282F869266}"/>
          </ac:grpSpMkLst>
        </pc:grpChg>
        <pc:picChg chg="del">
          <ac:chgData name="George Graham" userId="2c351440de3ef1fe" providerId="LiveId" clId="{B1DCF563-CED1-40C2-A36A-1D6F37C8FAE8}" dt="2021-03-15T18:52:58.551" v="2197" actId="478"/>
          <ac:picMkLst>
            <pc:docMk/>
            <pc:sldMk cId="1251598399" sldId="288"/>
            <ac:picMk id="3" creationId="{730CB95D-4692-4D9F-91C3-F7F673D71D48}"/>
          </ac:picMkLst>
        </pc:picChg>
        <pc:picChg chg="add mod">
          <ac:chgData name="George Graham" userId="2c351440de3ef1fe" providerId="LiveId" clId="{B1DCF563-CED1-40C2-A36A-1D6F37C8FAE8}" dt="2021-03-15T18:57:35.168" v="2315" actId="1076"/>
          <ac:picMkLst>
            <pc:docMk/>
            <pc:sldMk cId="1251598399" sldId="288"/>
            <ac:picMk id="5" creationId="{AD7C35C4-715A-4FA5-A644-580A8D87B3BA}"/>
          </ac:picMkLst>
        </pc:picChg>
        <pc:picChg chg="add del mod">
          <ac:chgData name="George Graham" userId="2c351440de3ef1fe" providerId="LiveId" clId="{B1DCF563-CED1-40C2-A36A-1D6F37C8FAE8}" dt="2021-03-15T18:57:00.044" v="2309" actId="478"/>
          <ac:picMkLst>
            <pc:docMk/>
            <pc:sldMk cId="1251598399" sldId="288"/>
            <ac:picMk id="8" creationId="{61C3F0AF-6AA5-4F9C-B49F-EA182F1F827C}"/>
          </ac:picMkLst>
        </pc:picChg>
        <pc:picChg chg="add mod">
          <ac:chgData name="George Graham" userId="2c351440de3ef1fe" providerId="LiveId" clId="{B1DCF563-CED1-40C2-A36A-1D6F37C8FAE8}" dt="2021-03-15T18:57:45.497" v="2317" actId="1076"/>
          <ac:picMkLst>
            <pc:docMk/>
            <pc:sldMk cId="1251598399" sldId="288"/>
            <ac:picMk id="12" creationId="{8F593254-054F-44AE-A72E-CA1E9289EE28}"/>
          </ac:picMkLst>
        </pc:picChg>
      </pc:sldChg>
      <pc:sldChg chg="delSp modSp del mod">
        <pc:chgData name="George Graham" userId="2c351440de3ef1fe" providerId="LiveId" clId="{B1DCF563-CED1-40C2-A36A-1D6F37C8FAE8}" dt="2021-03-15T18:58:13.016" v="2323" actId="2696"/>
        <pc:sldMkLst>
          <pc:docMk/>
          <pc:sldMk cId="1157841054" sldId="290"/>
        </pc:sldMkLst>
        <pc:spChg chg="del mod">
          <ac:chgData name="George Graham" userId="2c351440de3ef1fe" providerId="LiveId" clId="{B1DCF563-CED1-40C2-A36A-1D6F37C8FAE8}" dt="2021-03-15T18:58:08.884" v="2322" actId="478"/>
          <ac:spMkLst>
            <pc:docMk/>
            <pc:sldMk cId="1157841054" sldId="290"/>
            <ac:spMk id="2" creationId="{04C1D3BD-FF1D-4ABC-A812-99A2A9DDB0AF}"/>
          </ac:spMkLst>
        </pc:spChg>
        <pc:picChg chg="del">
          <ac:chgData name="George Graham" userId="2c351440de3ef1fe" providerId="LiveId" clId="{B1DCF563-CED1-40C2-A36A-1D6F37C8FAE8}" dt="2021-03-15T18:58:00.041" v="2318" actId="478"/>
          <ac:picMkLst>
            <pc:docMk/>
            <pc:sldMk cId="1157841054" sldId="290"/>
            <ac:picMk id="5" creationId="{3F828BC4-6E34-40CF-9F61-EC7F5452D16B}"/>
          </ac:picMkLst>
        </pc:picChg>
        <pc:picChg chg="del">
          <ac:chgData name="George Graham" userId="2c351440de3ef1fe" providerId="LiveId" clId="{B1DCF563-CED1-40C2-A36A-1D6F37C8FAE8}" dt="2021-03-15T18:58:01.067" v="2319" actId="478"/>
          <ac:picMkLst>
            <pc:docMk/>
            <pc:sldMk cId="1157841054" sldId="290"/>
            <ac:picMk id="8" creationId="{1C0D807C-7BB2-4EEB-98FE-8535885F2FE1}"/>
          </ac:picMkLst>
        </pc:picChg>
        <pc:picChg chg="del">
          <ac:chgData name="George Graham" userId="2c351440de3ef1fe" providerId="LiveId" clId="{B1DCF563-CED1-40C2-A36A-1D6F37C8FAE8}" dt="2021-03-15T18:58:02.284" v="2320" actId="478"/>
          <ac:picMkLst>
            <pc:docMk/>
            <pc:sldMk cId="1157841054" sldId="290"/>
            <ac:picMk id="10" creationId="{06113507-6209-4A36-BC55-105BDB618DE8}"/>
          </ac:picMkLst>
        </pc:picChg>
      </pc:sldChg>
      <pc:sldChg chg="delSp del mod">
        <pc:chgData name="George Graham" userId="2c351440de3ef1fe" providerId="LiveId" clId="{B1DCF563-CED1-40C2-A36A-1D6F37C8FAE8}" dt="2021-03-15T18:14:56.019" v="1691" actId="2696"/>
        <pc:sldMkLst>
          <pc:docMk/>
          <pc:sldMk cId="229573029" sldId="294"/>
        </pc:sldMkLst>
        <pc:grpChg chg="del">
          <ac:chgData name="George Graham" userId="2c351440de3ef1fe" providerId="LiveId" clId="{B1DCF563-CED1-40C2-A36A-1D6F37C8FAE8}" dt="2021-03-15T18:13:46.350" v="1681" actId="478"/>
          <ac:grpSpMkLst>
            <pc:docMk/>
            <pc:sldMk cId="229573029" sldId="294"/>
            <ac:grpSpMk id="10" creationId="{AA1436C2-63EB-4FF5-8473-5ABBC5E84CCD}"/>
          </ac:grpSpMkLst>
        </pc:grpChg>
        <pc:picChg chg="del">
          <ac:chgData name="George Graham" userId="2c351440de3ef1fe" providerId="LiveId" clId="{B1DCF563-CED1-40C2-A36A-1D6F37C8FAE8}" dt="2021-03-15T18:13:44.850" v="1680" actId="478"/>
          <ac:picMkLst>
            <pc:docMk/>
            <pc:sldMk cId="229573029" sldId="294"/>
            <ac:picMk id="5" creationId="{EF57BAE0-8C4F-4C51-980C-0A212ABD9F6E}"/>
          </ac:picMkLst>
        </pc:picChg>
      </pc:sldChg>
      <pc:sldChg chg="modTransition">
        <pc:chgData name="George Graham" userId="2c351440de3ef1fe" providerId="LiveId" clId="{B1DCF563-CED1-40C2-A36A-1D6F37C8FAE8}" dt="2021-04-08T18:28:57.212" v="4009"/>
        <pc:sldMkLst>
          <pc:docMk/>
          <pc:sldMk cId="2480309901" sldId="295"/>
        </pc:sldMkLst>
      </pc:sldChg>
      <pc:sldChg chg="addSp delSp modSp mod modTransition delAnim">
        <pc:chgData name="George Graham" userId="2c351440de3ef1fe" providerId="LiveId" clId="{B1DCF563-CED1-40C2-A36A-1D6F37C8FAE8}" dt="2021-04-08T18:28:57.212" v="4009"/>
        <pc:sldMkLst>
          <pc:docMk/>
          <pc:sldMk cId="679132292" sldId="296"/>
        </pc:sldMkLst>
        <pc:spChg chg="del mod">
          <ac:chgData name="George Graham" userId="2c351440de3ef1fe" providerId="LiveId" clId="{B1DCF563-CED1-40C2-A36A-1D6F37C8FAE8}" dt="2021-03-15T18:59:00.176" v="2327"/>
          <ac:spMkLst>
            <pc:docMk/>
            <pc:sldMk cId="679132292" sldId="296"/>
            <ac:spMk id="2" creationId="{4683D42B-DD83-4FEA-AE45-DE979CDF754E}"/>
          </ac:spMkLst>
        </pc:spChg>
        <pc:spChg chg="add mod">
          <ac:chgData name="George Graham" userId="2c351440de3ef1fe" providerId="LiveId" clId="{B1DCF563-CED1-40C2-A36A-1D6F37C8FAE8}" dt="2021-03-15T21:09:59.306" v="2605" actId="6549"/>
          <ac:spMkLst>
            <pc:docMk/>
            <pc:sldMk cId="679132292" sldId="296"/>
            <ac:spMk id="8" creationId="{CB1B914D-3432-4148-AC0D-1734BDF27DB1}"/>
          </ac:spMkLst>
        </pc:spChg>
        <pc:picChg chg="add mod">
          <ac:chgData name="George Graham" userId="2c351440de3ef1fe" providerId="LiveId" clId="{B1DCF563-CED1-40C2-A36A-1D6F37C8FAE8}" dt="2021-03-15T20:29:39.049" v="2356" actId="14100"/>
          <ac:picMkLst>
            <pc:docMk/>
            <pc:sldMk cId="679132292" sldId="296"/>
            <ac:picMk id="3" creationId="{32BBB78B-071B-4B98-AA8D-B0AECE003806}"/>
          </ac:picMkLst>
        </pc:picChg>
        <pc:picChg chg="del">
          <ac:chgData name="George Graham" userId="2c351440de3ef1fe" providerId="LiveId" clId="{B1DCF563-CED1-40C2-A36A-1D6F37C8FAE8}" dt="2021-03-15T18:59:00.174" v="2325" actId="478"/>
          <ac:picMkLst>
            <pc:docMk/>
            <pc:sldMk cId="679132292" sldId="296"/>
            <ac:picMk id="4" creationId="{5AFE2BE8-37AD-40A4-A4E7-12EA152506E8}"/>
          </ac:picMkLst>
        </pc:picChg>
        <pc:picChg chg="add mod">
          <ac:chgData name="George Graham" userId="2c351440de3ef1fe" providerId="LiveId" clId="{B1DCF563-CED1-40C2-A36A-1D6F37C8FAE8}" dt="2021-03-15T20:30:53.276" v="2361" actId="1076"/>
          <ac:picMkLst>
            <pc:docMk/>
            <pc:sldMk cId="679132292" sldId="296"/>
            <ac:picMk id="5" creationId="{200D1819-5AC1-49D6-8F8D-CE58A47EC28E}"/>
          </ac:picMkLst>
        </pc:picChg>
        <pc:picChg chg="del">
          <ac:chgData name="George Graham" userId="2c351440de3ef1fe" providerId="LiveId" clId="{B1DCF563-CED1-40C2-A36A-1D6F37C8FAE8}" dt="2021-03-15T18:59:01.179" v="2328" actId="478"/>
          <ac:picMkLst>
            <pc:docMk/>
            <pc:sldMk cId="679132292" sldId="296"/>
            <ac:picMk id="7" creationId="{0A9915EE-5B93-4CF9-8EAA-A41753BB486B}"/>
          </ac:picMkLst>
        </pc:picChg>
        <pc:picChg chg="add mod">
          <ac:chgData name="George Graham" userId="2c351440de3ef1fe" providerId="LiveId" clId="{B1DCF563-CED1-40C2-A36A-1D6F37C8FAE8}" dt="2021-03-15T20:30:22.982" v="2360" actId="1076"/>
          <ac:picMkLst>
            <pc:docMk/>
            <pc:sldMk cId="679132292" sldId="296"/>
            <ac:picMk id="7" creationId="{FC251642-0DFE-4461-A866-15F6862A8FDA}"/>
          </ac:picMkLst>
        </pc:picChg>
        <pc:picChg chg="del">
          <ac:chgData name="George Graham" userId="2c351440de3ef1fe" providerId="LiveId" clId="{B1DCF563-CED1-40C2-A36A-1D6F37C8FAE8}" dt="2021-03-15T18:59:02.178" v="2329" actId="478"/>
          <ac:picMkLst>
            <pc:docMk/>
            <pc:sldMk cId="679132292" sldId="296"/>
            <ac:picMk id="10" creationId="{904D20E0-9330-480C-A0DC-1667CFF93A00}"/>
          </ac:picMkLst>
        </pc:picChg>
        <pc:picChg chg="del">
          <ac:chgData name="George Graham" userId="2c351440de3ef1fe" providerId="LiveId" clId="{B1DCF563-CED1-40C2-A36A-1D6F37C8FAE8}" dt="2021-03-15T18:59:03.243" v="2330" actId="478"/>
          <ac:picMkLst>
            <pc:docMk/>
            <pc:sldMk cId="679132292" sldId="296"/>
            <ac:picMk id="12" creationId="{B4455DD9-28CA-49AE-9B48-1D46FBF5DF57}"/>
          </ac:picMkLst>
        </pc:picChg>
      </pc:sldChg>
      <pc:sldChg chg="addSp delSp modSp mod modTransition">
        <pc:chgData name="George Graham" userId="2c351440de3ef1fe" providerId="LiveId" clId="{B1DCF563-CED1-40C2-A36A-1D6F37C8FAE8}" dt="2021-04-08T18:28:57.212" v="4009"/>
        <pc:sldMkLst>
          <pc:docMk/>
          <pc:sldMk cId="281499959" sldId="297"/>
        </pc:sldMkLst>
        <pc:spChg chg="add mod">
          <ac:chgData name="George Graham" userId="2c351440de3ef1fe" providerId="LiveId" clId="{B1DCF563-CED1-40C2-A36A-1D6F37C8FAE8}" dt="2021-03-15T20:37:51.512" v="2593" actId="20577"/>
          <ac:spMkLst>
            <pc:docMk/>
            <pc:sldMk cId="281499959" sldId="297"/>
            <ac:spMk id="5" creationId="{2F86487E-14A2-413F-9227-C129156C9AEE}"/>
          </ac:spMkLst>
        </pc:spChg>
        <pc:spChg chg="del">
          <ac:chgData name="George Graham" userId="2c351440de3ef1fe" providerId="LiveId" clId="{B1DCF563-CED1-40C2-A36A-1D6F37C8FAE8}" dt="2021-03-15T20:33:22.372" v="2464" actId="478"/>
          <ac:spMkLst>
            <pc:docMk/>
            <pc:sldMk cId="281499959" sldId="297"/>
            <ac:spMk id="15" creationId="{F24A06C4-C016-4ACB-8C0A-FC15BB1D45E8}"/>
          </ac:spMkLst>
        </pc:spChg>
        <pc:picChg chg="add mod">
          <ac:chgData name="George Graham" userId="2c351440de3ef1fe" providerId="LiveId" clId="{B1DCF563-CED1-40C2-A36A-1D6F37C8FAE8}" dt="2021-03-15T20:35:42.499" v="2469" actId="1076"/>
          <ac:picMkLst>
            <pc:docMk/>
            <pc:sldMk cId="281499959" sldId="297"/>
            <ac:picMk id="3" creationId="{CCEB2B3E-8E0D-4D04-B5B7-7B9C2C83F501}"/>
          </ac:picMkLst>
        </pc:picChg>
        <pc:picChg chg="del">
          <ac:chgData name="George Graham" userId="2c351440de3ef1fe" providerId="LiveId" clId="{B1DCF563-CED1-40C2-A36A-1D6F37C8FAE8}" dt="2021-03-15T20:33:14.056" v="2460" actId="478"/>
          <ac:picMkLst>
            <pc:docMk/>
            <pc:sldMk cId="281499959" sldId="297"/>
            <ac:picMk id="4" creationId="{43A65F23-37D5-40EC-BD22-21E5C9C7F09C}"/>
          </ac:picMkLst>
        </pc:picChg>
        <pc:picChg chg="del">
          <ac:chgData name="George Graham" userId="2c351440de3ef1fe" providerId="LiveId" clId="{B1DCF563-CED1-40C2-A36A-1D6F37C8FAE8}" dt="2021-03-15T20:33:15.221" v="2461" actId="478"/>
          <ac:picMkLst>
            <pc:docMk/>
            <pc:sldMk cId="281499959" sldId="297"/>
            <ac:picMk id="8" creationId="{DDA5B3EB-AB0F-4F9F-88B4-910641EE80D9}"/>
          </ac:picMkLst>
        </pc:picChg>
        <pc:picChg chg="del">
          <ac:chgData name="George Graham" userId="2c351440de3ef1fe" providerId="LiveId" clId="{B1DCF563-CED1-40C2-A36A-1D6F37C8FAE8}" dt="2021-03-15T20:33:16.378" v="2462" actId="478"/>
          <ac:picMkLst>
            <pc:docMk/>
            <pc:sldMk cId="281499959" sldId="297"/>
            <ac:picMk id="10" creationId="{08458988-EECF-4A40-B3E5-0A29C2615384}"/>
          </ac:picMkLst>
        </pc:picChg>
        <pc:picChg chg="del">
          <ac:chgData name="George Graham" userId="2c351440de3ef1fe" providerId="LiveId" clId="{B1DCF563-CED1-40C2-A36A-1D6F37C8FAE8}" dt="2021-03-15T20:33:17.529" v="2463" actId="478"/>
          <ac:picMkLst>
            <pc:docMk/>
            <pc:sldMk cId="281499959" sldId="297"/>
            <ac:picMk id="14" creationId="{23CB134D-E33F-4302-B316-EEAB441695F8}"/>
          </ac:picMkLst>
        </pc:picChg>
      </pc:sldChg>
      <pc:sldChg chg="del">
        <pc:chgData name="George Graham" userId="2c351440de3ef1fe" providerId="LiveId" clId="{B1DCF563-CED1-40C2-A36A-1D6F37C8FAE8}" dt="2021-03-15T20:38:56.511" v="2594" actId="47"/>
        <pc:sldMkLst>
          <pc:docMk/>
          <pc:sldMk cId="2976042361" sldId="299"/>
        </pc:sldMkLst>
      </pc:sldChg>
      <pc:sldChg chg="addSp delSp modSp mod modTransition delAnim modAnim">
        <pc:chgData name="George Graham" userId="2c351440de3ef1fe" providerId="LiveId" clId="{B1DCF563-CED1-40C2-A36A-1D6F37C8FAE8}" dt="2021-04-08T18:28:57.212" v="4009"/>
        <pc:sldMkLst>
          <pc:docMk/>
          <pc:sldMk cId="3778366247" sldId="300"/>
        </pc:sldMkLst>
        <pc:spChg chg="add mod">
          <ac:chgData name="George Graham" userId="2c351440de3ef1fe" providerId="LiveId" clId="{B1DCF563-CED1-40C2-A36A-1D6F37C8FAE8}" dt="2021-03-15T22:09:49.897" v="2787" actId="20577"/>
          <ac:spMkLst>
            <pc:docMk/>
            <pc:sldMk cId="3778366247" sldId="300"/>
            <ac:spMk id="12" creationId="{62C07F6D-C542-4977-A74F-51F357EE6B3F}"/>
          </ac:spMkLst>
        </pc:spChg>
        <pc:picChg chg="add mod">
          <ac:chgData name="George Graham" userId="2c351440de3ef1fe" providerId="LiveId" clId="{B1DCF563-CED1-40C2-A36A-1D6F37C8FAE8}" dt="2021-03-18T21:49:26.329" v="3188" actId="1076"/>
          <ac:picMkLst>
            <pc:docMk/>
            <pc:sldMk cId="3778366247" sldId="300"/>
            <ac:picMk id="3" creationId="{AFB244FE-BD65-4705-8B5A-E1C46CE10D12}"/>
          </ac:picMkLst>
        </pc:picChg>
        <pc:picChg chg="del">
          <ac:chgData name="George Graham" userId="2c351440de3ef1fe" providerId="LiveId" clId="{B1DCF563-CED1-40C2-A36A-1D6F37C8FAE8}" dt="2021-03-15T20:39:02.942" v="2595" actId="478"/>
          <ac:picMkLst>
            <pc:docMk/>
            <pc:sldMk cId="3778366247" sldId="300"/>
            <ac:picMk id="4" creationId="{B684772D-32BF-4393-AB73-3E420AC8FA85}"/>
          </ac:picMkLst>
        </pc:picChg>
        <pc:picChg chg="add mod">
          <ac:chgData name="George Graham" userId="2c351440de3ef1fe" providerId="LiveId" clId="{B1DCF563-CED1-40C2-A36A-1D6F37C8FAE8}" dt="2021-03-15T21:58:02.978" v="2640" actId="1076"/>
          <ac:picMkLst>
            <pc:docMk/>
            <pc:sldMk cId="3778366247" sldId="300"/>
            <ac:picMk id="6" creationId="{09EBEFFD-DE85-47F7-9FFA-C426FAE20AC9}"/>
          </ac:picMkLst>
        </pc:picChg>
        <pc:picChg chg="add mod">
          <ac:chgData name="George Graham" userId="2c351440de3ef1fe" providerId="LiveId" clId="{B1DCF563-CED1-40C2-A36A-1D6F37C8FAE8}" dt="2021-03-15T21:58:06.606" v="2641" actId="1076"/>
          <ac:picMkLst>
            <pc:docMk/>
            <pc:sldMk cId="3778366247" sldId="300"/>
            <ac:picMk id="8" creationId="{AD25F8F7-E08B-4A46-AB2E-72C2C5850311}"/>
          </ac:picMkLst>
        </pc:picChg>
        <pc:picChg chg="del">
          <ac:chgData name="George Graham" userId="2c351440de3ef1fe" providerId="LiveId" clId="{B1DCF563-CED1-40C2-A36A-1D6F37C8FAE8}" dt="2021-03-15T20:39:04.229" v="2596" actId="478"/>
          <ac:picMkLst>
            <pc:docMk/>
            <pc:sldMk cId="3778366247" sldId="300"/>
            <ac:picMk id="9" creationId="{AE194A68-797A-4408-8539-029A79F635EE}"/>
          </ac:picMkLst>
        </pc:picChg>
        <pc:picChg chg="add mod">
          <ac:chgData name="George Graham" userId="2c351440de3ef1fe" providerId="LiveId" clId="{B1DCF563-CED1-40C2-A36A-1D6F37C8FAE8}" dt="2021-03-15T21:58:09.592" v="2642" actId="1076"/>
          <ac:picMkLst>
            <pc:docMk/>
            <pc:sldMk cId="3778366247" sldId="300"/>
            <ac:picMk id="11" creationId="{8DF249BF-E490-46BC-A903-490CAE4FA2AD}"/>
          </ac:picMkLst>
        </pc:picChg>
      </pc:sldChg>
      <pc:sldChg chg="del">
        <pc:chgData name="George Graham" userId="2c351440de3ef1fe" providerId="LiveId" clId="{B1DCF563-CED1-40C2-A36A-1D6F37C8FAE8}" dt="2021-03-15T20:50:38.129" v="2597" actId="2696"/>
        <pc:sldMkLst>
          <pc:docMk/>
          <pc:sldMk cId="2889887831" sldId="301"/>
        </pc:sldMkLst>
      </pc:sldChg>
      <pc:sldChg chg="del">
        <pc:chgData name="George Graham" userId="2c351440de3ef1fe" providerId="LiveId" clId="{B1DCF563-CED1-40C2-A36A-1D6F37C8FAE8}" dt="2021-03-15T20:50:48.485" v="2598" actId="2696"/>
        <pc:sldMkLst>
          <pc:docMk/>
          <pc:sldMk cId="1055156175" sldId="302"/>
        </pc:sldMkLst>
      </pc:sldChg>
      <pc:sldChg chg="addSp delSp modSp mod modTransition">
        <pc:chgData name="George Graham" userId="2c351440de3ef1fe" providerId="LiveId" clId="{B1DCF563-CED1-40C2-A36A-1D6F37C8FAE8}" dt="2021-04-08T18:28:57.212" v="4009"/>
        <pc:sldMkLst>
          <pc:docMk/>
          <pc:sldMk cId="1517796533" sldId="303"/>
        </pc:sldMkLst>
        <pc:spChg chg="del mod">
          <ac:chgData name="George Graham" userId="2c351440de3ef1fe" providerId="LiveId" clId="{B1DCF563-CED1-40C2-A36A-1D6F37C8FAE8}" dt="2021-03-02T17:59:49.267" v="968" actId="478"/>
          <ac:spMkLst>
            <pc:docMk/>
            <pc:sldMk cId="1517796533" sldId="303"/>
            <ac:spMk id="6" creationId="{273BFCAD-8155-48B9-9D39-3EAA63247E4F}"/>
          </ac:spMkLst>
        </pc:spChg>
        <pc:spChg chg="add mod">
          <ac:chgData name="George Graham" userId="2c351440de3ef1fe" providerId="LiveId" clId="{B1DCF563-CED1-40C2-A36A-1D6F37C8FAE8}" dt="2021-03-06T17:08:21.447" v="1646" actId="20577"/>
          <ac:spMkLst>
            <pc:docMk/>
            <pc:sldMk cId="1517796533" sldId="303"/>
            <ac:spMk id="8" creationId="{81F2A07D-C5F1-4E57-B33D-6C8604F8B237}"/>
          </ac:spMkLst>
        </pc:spChg>
        <pc:picChg chg="add mod modCrop">
          <ac:chgData name="George Graham" userId="2c351440de3ef1fe" providerId="LiveId" clId="{B1DCF563-CED1-40C2-A36A-1D6F37C8FAE8}" dt="2021-03-06T00:36:55.664" v="1465" actId="1076"/>
          <ac:picMkLst>
            <pc:docMk/>
            <pc:sldMk cId="1517796533" sldId="303"/>
            <ac:picMk id="3" creationId="{A192B8B7-AA22-4364-B305-FD4CF88782EB}"/>
          </ac:picMkLst>
        </pc:picChg>
        <pc:picChg chg="del">
          <ac:chgData name="George Graham" userId="2c351440de3ef1fe" providerId="LiveId" clId="{B1DCF563-CED1-40C2-A36A-1D6F37C8FAE8}" dt="2021-03-02T17:59:50.993" v="969" actId="478"/>
          <ac:picMkLst>
            <pc:docMk/>
            <pc:sldMk cId="1517796533" sldId="303"/>
            <ac:picMk id="4" creationId="{456CEABE-7034-4575-A07A-CAFC35427462}"/>
          </ac:picMkLst>
        </pc:picChg>
        <pc:picChg chg="add mod">
          <ac:chgData name="George Graham" userId="2c351440de3ef1fe" providerId="LiveId" clId="{B1DCF563-CED1-40C2-A36A-1D6F37C8FAE8}" dt="2021-03-06T00:36:57.900" v="1466" actId="1076"/>
          <ac:picMkLst>
            <pc:docMk/>
            <pc:sldMk cId="1517796533" sldId="303"/>
            <ac:picMk id="5" creationId="{189AC4A2-BF18-410D-870D-F0205422E8C5}"/>
          </ac:picMkLst>
        </pc:picChg>
        <pc:picChg chg="add mod">
          <ac:chgData name="George Graham" userId="2c351440de3ef1fe" providerId="LiveId" clId="{B1DCF563-CED1-40C2-A36A-1D6F37C8FAE8}" dt="2021-03-06T00:36:52.892" v="1464" actId="1076"/>
          <ac:picMkLst>
            <pc:docMk/>
            <pc:sldMk cId="1517796533" sldId="303"/>
            <ac:picMk id="7" creationId="{BD54937B-40C5-4D6E-A6AF-44F2BFA84F06}"/>
          </ac:picMkLst>
        </pc:picChg>
      </pc:sldChg>
      <pc:sldChg chg="addSp delSp modSp mod modTransition">
        <pc:chgData name="George Graham" userId="2c351440de3ef1fe" providerId="LiveId" clId="{B1DCF563-CED1-40C2-A36A-1D6F37C8FAE8}" dt="2021-04-08T18:28:57.212" v="4009"/>
        <pc:sldMkLst>
          <pc:docMk/>
          <pc:sldMk cId="796526256" sldId="304"/>
        </pc:sldMkLst>
        <pc:spChg chg="add mod">
          <ac:chgData name="George Graham" userId="2c351440de3ef1fe" providerId="LiveId" clId="{B1DCF563-CED1-40C2-A36A-1D6F37C8FAE8}" dt="2021-03-18T21:42:12.111" v="3157" actId="1076"/>
          <ac:spMkLst>
            <pc:docMk/>
            <pc:sldMk cId="796526256" sldId="304"/>
            <ac:spMk id="7" creationId="{413623BF-F170-4B53-9056-1BAE09B3E2AA}"/>
          </ac:spMkLst>
        </pc:spChg>
        <pc:picChg chg="mod">
          <ac:chgData name="George Graham" userId="2c351440de3ef1fe" providerId="LiveId" clId="{B1DCF563-CED1-40C2-A36A-1D6F37C8FAE8}" dt="2021-03-18T21:41:41.343" v="3152" actId="1076"/>
          <ac:picMkLst>
            <pc:docMk/>
            <pc:sldMk cId="796526256" sldId="304"/>
            <ac:picMk id="3" creationId="{9BEF9182-0EDB-4CCF-81E3-6FE8F5A61F47}"/>
          </ac:picMkLst>
        </pc:picChg>
        <pc:picChg chg="add mod">
          <ac:chgData name="George Graham" userId="2c351440de3ef1fe" providerId="LiveId" clId="{B1DCF563-CED1-40C2-A36A-1D6F37C8FAE8}" dt="2021-03-18T21:41:43.765" v="3153" actId="1076"/>
          <ac:picMkLst>
            <pc:docMk/>
            <pc:sldMk cId="796526256" sldId="304"/>
            <ac:picMk id="4" creationId="{6E87E94C-0C8E-4146-9DAA-019926F1F1CE}"/>
          </ac:picMkLst>
        </pc:picChg>
        <pc:picChg chg="add del mod">
          <ac:chgData name="George Graham" userId="2c351440de3ef1fe" providerId="LiveId" clId="{B1DCF563-CED1-40C2-A36A-1D6F37C8FAE8}" dt="2021-03-01T22:08:15.900" v="25" actId="478"/>
          <ac:picMkLst>
            <pc:docMk/>
            <pc:sldMk cId="796526256" sldId="304"/>
            <ac:picMk id="6" creationId="{0680AAAB-E37E-4177-9189-F9847A5E2AF4}"/>
          </ac:picMkLst>
        </pc:picChg>
      </pc:sldChg>
      <pc:sldChg chg="addSp delSp modSp mod modTransition modAnim">
        <pc:chgData name="George Graham" userId="2c351440de3ef1fe" providerId="LiveId" clId="{B1DCF563-CED1-40C2-A36A-1D6F37C8FAE8}" dt="2021-04-08T18:28:57.212" v="4009"/>
        <pc:sldMkLst>
          <pc:docMk/>
          <pc:sldMk cId="130554200" sldId="306"/>
        </pc:sldMkLst>
        <pc:spChg chg="del mod">
          <ac:chgData name="George Graham" userId="2c351440de3ef1fe" providerId="LiveId" clId="{B1DCF563-CED1-40C2-A36A-1D6F37C8FAE8}" dt="2021-03-15T22:02:54.120" v="2723" actId="478"/>
          <ac:spMkLst>
            <pc:docMk/>
            <pc:sldMk cId="130554200" sldId="306"/>
            <ac:spMk id="4" creationId="{47D9013C-F6B4-4EB5-8B15-F0065C093043}"/>
          </ac:spMkLst>
        </pc:spChg>
        <pc:grpChg chg="del">
          <ac:chgData name="George Graham" userId="2c351440de3ef1fe" providerId="LiveId" clId="{B1DCF563-CED1-40C2-A36A-1D6F37C8FAE8}" dt="2021-03-15T21:10:14.388" v="2606" actId="478"/>
          <ac:grpSpMkLst>
            <pc:docMk/>
            <pc:sldMk cId="130554200" sldId="306"/>
            <ac:grpSpMk id="2" creationId="{A45C349F-166C-48A2-BF81-972EF3A55E91}"/>
          </ac:grpSpMkLst>
        </pc:grpChg>
        <pc:picChg chg="add mod">
          <ac:chgData name="George Graham" userId="2c351440de3ef1fe" providerId="LiveId" clId="{B1DCF563-CED1-40C2-A36A-1D6F37C8FAE8}" dt="2021-03-15T22:04:12.937" v="2735" actId="1076"/>
          <ac:picMkLst>
            <pc:docMk/>
            <pc:sldMk cId="130554200" sldId="306"/>
            <ac:picMk id="6" creationId="{37AAAA4B-ED8C-44C2-91FA-660C3A8480AF}"/>
          </ac:picMkLst>
        </pc:picChg>
        <pc:picChg chg="add mod">
          <ac:chgData name="George Graham" userId="2c351440de3ef1fe" providerId="LiveId" clId="{B1DCF563-CED1-40C2-A36A-1D6F37C8FAE8}" dt="2021-03-15T22:07:48.992" v="2777" actId="1076"/>
          <ac:picMkLst>
            <pc:docMk/>
            <pc:sldMk cId="130554200" sldId="306"/>
            <ac:picMk id="9" creationId="{6C5F86BC-8A6E-468F-A81D-0EB0F2DB7DFA}"/>
          </ac:picMkLst>
        </pc:picChg>
        <pc:picChg chg="add mod">
          <ac:chgData name="George Graham" userId="2c351440de3ef1fe" providerId="LiveId" clId="{B1DCF563-CED1-40C2-A36A-1D6F37C8FAE8}" dt="2021-03-15T22:07:51.276" v="2778" actId="1076"/>
          <ac:picMkLst>
            <pc:docMk/>
            <pc:sldMk cId="130554200" sldId="306"/>
            <ac:picMk id="11" creationId="{9D5A892A-9070-4D65-BDB0-C9E5026517C5}"/>
          </ac:picMkLst>
        </pc:picChg>
        <pc:picChg chg="add mod">
          <ac:chgData name="George Graham" userId="2c351440de3ef1fe" providerId="LiveId" clId="{B1DCF563-CED1-40C2-A36A-1D6F37C8FAE8}" dt="2021-03-15T22:08:06.733" v="2783" actId="1076"/>
          <ac:picMkLst>
            <pc:docMk/>
            <pc:sldMk cId="130554200" sldId="306"/>
            <ac:picMk id="14" creationId="{963D8AA9-4B9C-4376-80EB-C51C8A23CAC6}"/>
          </ac:picMkLst>
        </pc:picChg>
        <pc:picChg chg="add mod">
          <ac:chgData name="George Graham" userId="2c351440de3ef1fe" providerId="LiveId" clId="{B1DCF563-CED1-40C2-A36A-1D6F37C8FAE8}" dt="2021-03-15T22:08:12.559" v="2784" actId="688"/>
          <ac:picMkLst>
            <pc:docMk/>
            <pc:sldMk cId="130554200" sldId="306"/>
            <ac:picMk id="16" creationId="{6D5ADB5A-66F5-4FEE-BCF6-04FE5C4CBC58}"/>
          </ac:picMkLst>
        </pc:picChg>
        <pc:picChg chg="add mod">
          <ac:chgData name="George Graham" userId="2c351440de3ef1fe" providerId="LiveId" clId="{B1DCF563-CED1-40C2-A36A-1D6F37C8FAE8}" dt="2021-03-15T22:07:30.772" v="2771" actId="1076"/>
          <ac:picMkLst>
            <pc:docMk/>
            <pc:sldMk cId="130554200" sldId="306"/>
            <ac:picMk id="18" creationId="{66E21BA7-B28E-47B4-A903-D79419D90E7C}"/>
          </ac:picMkLst>
        </pc:picChg>
      </pc:sldChg>
      <pc:sldChg chg="del">
        <pc:chgData name="George Graham" userId="2c351440de3ef1fe" providerId="LiveId" clId="{B1DCF563-CED1-40C2-A36A-1D6F37C8FAE8}" dt="2021-03-15T20:51:05.052" v="2600" actId="2696"/>
        <pc:sldMkLst>
          <pc:docMk/>
          <pc:sldMk cId="426028227" sldId="307"/>
        </pc:sldMkLst>
      </pc:sldChg>
      <pc:sldChg chg="addSp delSp modSp mod modTransition modAnim">
        <pc:chgData name="George Graham" userId="2c351440de3ef1fe" providerId="LiveId" clId="{B1DCF563-CED1-40C2-A36A-1D6F37C8FAE8}" dt="2021-04-08T18:28:57.212" v="4009"/>
        <pc:sldMkLst>
          <pc:docMk/>
          <pc:sldMk cId="1616782443" sldId="308"/>
        </pc:sldMkLst>
        <pc:spChg chg="del mod">
          <ac:chgData name="George Graham" userId="2c351440de3ef1fe" providerId="LiveId" clId="{B1DCF563-CED1-40C2-A36A-1D6F37C8FAE8}" dt="2021-03-18T18:41:38.523" v="2800" actId="478"/>
          <ac:spMkLst>
            <pc:docMk/>
            <pc:sldMk cId="1616782443" sldId="308"/>
            <ac:spMk id="2" creationId="{E10FD0B6-E738-4279-A473-85AA898E8222}"/>
          </ac:spMkLst>
        </pc:spChg>
        <pc:spChg chg="del">
          <ac:chgData name="George Graham" userId="2c351440de3ef1fe" providerId="LiveId" clId="{B1DCF563-CED1-40C2-A36A-1D6F37C8FAE8}" dt="2021-03-18T18:41:52.963" v="2804" actId="478"/>
          <ac:spMkLst>
            <pc:docMk/>
            <pc:sldMk cId="1616782443" sldId="308"/>
            <ac:spMk id="5" creationId="{FE6540A5-FA5A-4812-8C81-785575FDF42B}"/>
          </ac:spMkLst>
        </pc:spChg>
        <pc:spChg chg="add mod">
          <ac:chgData name="George Graham" userId="2c351440de3ef1fe" providerId="LiveId" clId="{B1DCF563-CED1-40C2-A36A-1D6F37C8FAE8}" dt="2021-03-18T21:59:00.234" v="3219" actId="1076"/>
          <ac:spMkLst>
            <pc:docMk/>
            <pc:sldMk cId="1616782443" sldId="308"/>
            <ac:spMk id="14" creationId="{9DD38F0D-07F4-4E83-99A6-3C9BD86A2C3B}"/>
          </ac:spMkLst>
        </pc:spChg>
        <pc:picChg chg="del">
          <ac:chgData name="George Graham" userId="2c351440de3ef1fe" providerId="LiveId" clId="{B1DCF563-CED1-40C2-A36A-1D6F37C8FAE8}" dt="2021-03-18T18:41:34.567" v="2798" actId="478"/>
          <ac:picMkLst>
            <pc:docMk/>
            <pc:sldMk cId="1616782443" sldId="308"/>
            <ac:picMk id="4" creationId="{DC228E2E-CC74-43C9-A288-CD4D82C7EC2C}"/>
          </ac:picMkLst>
        </pc:picChg>
        <pc:picChg chg="add mod">
          <ac:chgData name="George Graham" userId="2c351440de3ef1fe" providerId="LiveId" clId="{B1DCF563-CED1-40C2-A36A-1D6F37C8FAE8}" dt="2021-03-18T18:45:43.577" v="2816" actId="14100"/>
          <ac:picMkLst>
            <pc:docMk/>
            <pc:sldMk cId="1616782443" sldId="308"/>
            <ac:picMk id="6" creationId="{F8B5F4B3-5808-4F99-AE60-4F473816F21B}"/>
          </ac:picMkLst>
        </pc:picChg>
        <pc:picChg chg="del">
          <ac:chgData name="George Graham" userId="2c351440de3ef1fe" providerId="LiveId" clId="{B1DCF563-CED1-40C2-A36A-1D6F37C8FAE8}" dt="2021-03-18T18:41:40.365" v="2801" actId="478"/>
          <ac:picMkLst>
            <pc:docMk/>
            <pc:sldMk cId="1616782443" sldId="308"/>
            <ac:picMk id="8" creationId="{D125A2AE-1B0C-430C-AFF0-4FD2C0C3C51B}"/>
          </ac:picMkLst>
        </pc:picChg>
        <pc:picChg chg="add mod">
          <ac:chgData name="George Graham" userId="2c351440de3ef1fe" providerId="LiveId" clId="{B1DCF563-CED1-40C2-A36A-1D6F37C8FAE8}" dt="2021-03-18T18:46:42.481" v="2827" actId="1076"/>
          <ac:picMkLst>
            <pc:docMk/>
            <pc:sldMk cId="1616782443" sldId="308"/>
            <ac:picMk id="9" creationId="{8C25C360-41A8-42E3-A5C9-65996D3C96BD}"/>
          </ac:picMkLst>
        </pc:picChg>
        <pc:picChg chg="del mod">
          <ac:chgData name="George Graham" userId="2c351440de3ef1fe" providerId="LiveId" clId="{B1DCF563-CED1-40C2-A36A-1D6F37C8FAE8}" dt="2021-03-18T18:41:48.550" v="2803" actId="478"/>
          <ac:picMkLst>
            <pc:docMk/>
            <pc:sldMk cId="1616782443" sldId="308"/>
            <ac:picMk id="10" creationId="{0B2C6F8B-473D-4264-9ED9-45AF9B4A9D9E}"/>
          </ac:picMkLst>
        </pc:picChg>
        <pc:picChg chg="del">
          <ac:chgData name="George Graham" userId="2c351440de3ef1fe" providerId="LiveId" clId="{B1DCF563-CED1-40C2-A36A-1D6F37C8FAE8}" dt="2021-03-18T18:41:44.271" v="2802" actId="478"/>
          <ac:picMkLst>
            <pc:docMk/>
            <pc:sldMk cId="1616782443" sldId="308"/>
            <ac:picMk id="12" creationId="{3E02A494-0A0C-451A-A550-0C8DABBCB374}"/>
          </ac:picMkLst>
        </pc:picChg>
        <pc:picChg chg="add mod">
          <ac:chgData name="George Graham" userId="2c351440de3ef1fe" providerId="LiveId" clId="{B1DCF563-CED1-40C2-A36A-1D6F37C8FAE8}" dt="2021-03-18T18:46:31.024" v="2825" actId="1076"/>
          <ac:picMkLst>
            <pc:docMk/>
            <pc:sldMk cId="1616782443" sldId="308"/>
            <ac:picMk id="13" creationId="{BC8EF5AF-BB41-462D-99B5-B9AA7F625565}"/>
          </ac:picMkLst>
        </pc:picChg>
      </pc:sldChg>
      <pc:sldChg chg="addSp delSp modSp mod modTransition setBg delAnim">
        <pc:chgData name="George Graham" userId="2c351440de3ef1fe" providerId="LiveId" clId="{B1DCF563-CED1-40C2-A36A-1D6F37C8FAE8}" dt="2021-04-08T18:28:57.212" v="4009"/>
        <pc:sldMkLst>
          <pc:docMk/>
          <pc:sldMk cId="1960948105" sldId="309"/>
        </pc:sldMkLst>
        <pc:spChg chg="del mod">
          <ac:chgData name="George Graham" userId="2c351440de3ef1fe" providerId="LiveId" clId="{B1DCF563-CED1-40C2-A36A-1D6F37C8FAE8}" dt="2021-03-18T18:49:39.124" v="2890" actId="478"/>
          <ac:spMkLst>
            <pc:docMk/>
            <pc:sldMk cId="1960948105" sldId="309"/>
            <ac:spMk id="2" creationId="{555BE8CC-4387-4064-A930-7800ACC7883E}"/>
          </ac:spMkLst>
        </pc:spChg>
        <pc:spChg chg="add mod">
          <ac:chgData name="George Graham" userId="2c351440de3ef1fe" providerId="LiveId" clId="{B1DCF563-CED1-40C2-A36A-1D6F37C8FAE8}" dt="2021-03-18T18:59:07.305" v="2949" actId="113"/>
          <ac:spMkLst>
            <pc:docMk/>
            <pc:sldMk cId="1960948105" sldId="309"/>
            <ac:spMk id="11" creationId="{E484D9DB-8A6B-4348-8FDC-3B129D3314D9}"/>
          </ac:spMkLst>
        </pc:spChg>
        <pc:picChg chg="del">
          <ac:chgData name="George Graham" userId="2c351440de3ef1fe" providerId="LiveId" clId="{B1DCF563-CED1-40C2-A36A-1D6F37C8FAE8}" dt="2021-03-18T18:49:32.728" v="2886" actId="478"/>
          <ac:picMkLst>
            <pc:docMk/>
            <pc:sldMk cId="1960948105" sldId="309"/>
            <ac:picMk id="4" creationId="{A3820ED2-E9AB-4835-992E-3B81270B1773}"/>
          </ac:picMkLst>
        </pc:picChg>
        <pc:picChg chg="add mod">
          <ac:chgData name="George Graham" userId="2c351440de3ef1fe" providerId="LiveId" clId="{B1DCF563-CED1-40C2-A36A-1D6F37C8FAE8}" dt="2021-03-18T18:57:19.463" v="2912" actId="14100"/>
          <ac:picMkLst>
            <pc:docMk/>
            <pc:sldMk cId="1960948105" sldId="309"/>
            <ac:picMk id="5" creationId="{50DAEF27-3A72-4837-9152-3A9BAF26C3EB}"/>
          </ac:picMkLst>
        </pc:picChg>
        <pc:picChg chg="add mod">
          <ac:chgData name="George Graham" userId="2c351440de3ef1fe" providerId="LiveId" clId="{B1DCF563-CED1-40C2-A36A-1D6F37C8FAE8}" dt="2021-03-18T18:57:49.805" v="2915" actId="1076"/>
          <ac:picMkLst>
            <pc:docMk/>
            <pc:sldMk cId="1960948105" sldId="309"/>
            <ac:picMk id="7" creationId="{31F65AC1-8155-460A-8FD8-A484EFFCC3BE}"/>
          </ac:picMkLst>
        </pc:picChg>
        <pc:picChg chg="del">
          <ac:chgData name="George Graham" userId="2c351440de3ef1fe" providerId="LiveId" clId="{B1DCF563-CED1-40C2-A36A-1D6F37C8FAE8}" dt="2021-03-18T18:49:43.187" v="2891" actId="478"/>
          <ac:picMkLst>
            <pc:docMk/>
            <pc:sldMk cId="1960948105" sldId="309"/>
            <ac:picMk id="8" creationId="{1BF54C13-96D8-40E7-9C15-0787257FB802}"/>
          </ac:picMkLst>
        </pc:picChg>
        <pc:picChg chg="add mod">
          <ac:chgData name="George Graham" userId="2c351440de3ef1fe" providerId="LiveId" clId="{B1DCF563-CED1-40C2-A36A-1D6F37C8FAE8}" dt="2021-03-18T18:57:43.552" v="2914" actId="14100"/>
          <ac:picMkLst>
            <pc:docMk/>
            <pc:sldMk cId="1960948105" sldId="309"/>
            <ac:picMk id="10" creationId="{74B35A11-26B1-425F-B82E-BEB910E149D8}"/>
          </ac:picMkLst>
        </pc:picChg>
        <pc:picChg chg="del">
          <ac:chgData name="George Graham" userId="2c351440de3ef1fe" providerId="LiveId" clId="{B1DCF563-CED1-40C2-A36A-1D6F37C8FAE8}" dt="2021-03-18T18:49:49.647" v="2892" actId="478"/>
          <ac:picMkLst>
            <pc:docMk/>
            <pc:sldMk cId="1960948105" sldId="309"/>
            <ac:picMk id="13" creationId="{82E10C86-4901-474C-A16E-65DF7617A52A}"/>
          </ac:picMkLst>
        </pc:picChg>
        <pc:picChg chg="del">
          <ac:chgData name="George Graham" userId="2c351440de3ef1fe" providerId="LiveId" clId="{B1DCF563-CED1-40C2-A36A-1D6F37C8FAE8}" dt="2021-03-18T18:49:33.678" v="2887" actId="478"/>
          <ac:picMkLst>
            <pc:docMk/>
            <pc:sldMk cId="1960948105" sldId="309"/>
            <ac:picMk id="16" creationId="{3AEB1009-119E-4737-96C7-CAB8B1980388}"/>
          </ac:picMkLst>
        </pc:picChg>
      </pc:sldChg>
      <pc:sldChg chg="addSp delSp modSp mod modTransition setBg delAnim modAnim">
        <pc:chgData name="George Graham" userId="2c351440de3ef1fe" providerId="LiveId" clId="{B1DCF563-CED1-40C2-A36A-1D6F37C8FAE8}" dt="2021-04-08T18:32:07.077" v="4017" actId="1076"/>
        <pc:sldMkLst>
          <pc:docMk/>
          <pc:sldMk cId="3974617158" sldId="310"/>
        </pc:sldMkLst>
        <pc:spChg chg="del mod">
          <ac:chgData name="George Graham" userId="2c351440de3ef1fe" providerId="LiveId" clId="{B1DCF563-CED1-40C2-A36A-1D6F37C8FAE8}" dt="2021-03-18T19:00:37.563" v="2955" actId="478"/>
          <ac:spMkLst>
            <pc:docMk/>
            <pc:sldMk cId="3974617158" sldId="310"/>
            <ac:spMk id="22" creationId="{42636799-49DD-4CAF-8B8B-0CD470EABCDD}"/>
          </ac:spMkLst>
        </pc:spChg>
        <pc:spChg chg="add del mod">
          <ac:chgData name="George Graham" userId="2c351440de3ef1fe" providerId="LiveId" clId="{B1DCF563-CED1-40C2-A36A-1D6F37C8FAE8}" dt="2021-03-18T21:36:06.504" v="3038"/>
          <ac:spMkLst>
            <pc:docMk/>
            <pc:sldMk cId="3974617158" sldId="310"/>
            <ac:spMk id="25" creationId="{C78D0B00-DDC5-48AA-9C0B-CD3E063B6685}"/>
          </ac:spMkLst>
        </pc:spChg>
        <pc:spChg chg="add mod">
          <ac:chgData name="George Graham" userId="2c351440de3ef1fe" providerId="LiveId" clId="{B1DCF563-CED1-40C2-A36A-1D6F37C8FAE8}" dt="2021-04-08T18:31:43.970" v="4015" actId="1076"/>
          <ac:spMkLst>
            <pc:docMk/>
            <pc:sldMk cId="3974617158" sldId="310"/>
            <ac:spMk id="27" creationId="{999201A4-3FCC-417F-9E21-39EEF223C940}"/>
          </ac:spMkLst>
        </pc:spChg>
        <pc:picChg chg="add del mod">
          <ac:chgData name="George Graham" userId="2c351440de3ef1fe" providerId="LiveId" clId="{B1DCF563-CED1-40C2-A36A-1D6F37C8FAE8}" dt="2021-03-18T21:31:28.634" v="2992" actId="478"/>
          <ac:picMkLst>
            <pc:docMk/>
            <pc:sldMk cId="3974617158" sldId="310"/>
            <ac:picMk id="3" creationId="{9FB2CF9F-4FCE-43BE-ACA1-C7559ABECF75}"/>
          </ac:picMkLst>
        </pc:picChg>
        <pc:picChg chg="add del mod">
          <ac:chgData name="George Graham" userId="2c351440de3ef1fe" providerId="LiveId" clId="{B1DCF563-CED1-40C2-A36A-1D6F37C8FAE8}" dt="2021-03-18T21:31:46.302" v="2994" actId="478"/>
          <ac:picMkLst>
            <pc:docMk/>
            <pc:sldMk cId="3974617158" sldId="310"/>
            <ac:picMk id="5" creationId="{2004050D-459E-4A4F-84D0-0F0ED56406FB}"/>
          </ac:picMkLst>
        </pc:picChg>
        <pc:picChg chg="del">
          <ac:chgData name="George Graham" userId="2c351440de3ef1fe" providerId="LiveId" clId="{B1DCF563-CED1-40C2-A36A-1D6F37C8FAE8}" dt="2021-03-18T19:00:28.614" v="2953" actId="478"/>
          <ac:picMkLst>
            <pc:docMk/>
            <pc:sldMk cId="3974617158" sldId="310"/>
            <ac:picMk id="6" creationId="{2BC1C480-4F6F-4260-A79A-6A4AD0DF23E2}"/>
          </ac:picMkLst>
        </pc:picChg>
        <pc:picChg chg="del">
          <ac:chgData name="George Graham" userId="2c351440de3ef1fe" providerId="LiveId" clId="{B1DCF563-CED1-40C2-A36A-1D6F37C8FAE8}" dt="2021-03-18T19:00:41.490" v="2958" actId="478"/>
          <ac:picMkLst>
            <pc:docMk/>
            <pc:sldMk cId="3974617158" sldId="310"/>
            <ac:picMk id="8" creationId="{BD497ED6-EFC0-4A8B-8D08-F2A33A358FB2}"/>
          </ac:picMkLst>
        </pc:picChg>
        <pc:picChg chg="add mod ord">
          <ac:chgData name="George Graham" userId="2c351440de3ef1fe" providerId="LiveId" clId="{B1DCF563-CED1-40C2-A36A-1D6F37C8FAE8}" dt="2021-03-18T21:35:15.553" v="3031" actId="1076"/>
          <ac:picMkLst>
            <pc:docMk/>
            <pc:sldMk cId="3974617158" sldId="310"/>
            <ac:picMk id="9" creationId="{D44A55C8-EE25-4B67-8A45-C60C6C20F7B0}"/>
          </ac:picMkLst>
        </pc:picChg>
        <pc:picChg chg="add mod">
          <ac:chgData name="George Graham" userId="2c351440de3ef1fe" providerId="LiveId" clId="{B1DCF563-CED1-40C2-A36A-1D6F37C8FAE8}" dt="2021-03-18T21:35:21.121" v="3033" actId="1076"/>
          <ac:picMkLst>
            <pc:docMk/>
            <pc:sldMk cId="3974617158" sldId="310"/>
            <ac:picMk id="11" creationId="{7E2F0F17-C377-4E02-8C20-B8BDF8ED31BD}"/>
          </ac:picMkLst>
        </pc:picChg>
        <pc:picChg chg="del">
          <ac:chgData name="George Graham" userId="2c351440de3ef1fe" providerId="LiveId" clId="{B1DCF563-CED1-40C2-A36A-1D6F37C8FAE8}" dt="2021-03-18T19:00:43.997" v="2960" actId="478"/>
          <ac:picMkLst>
            <pc:docMk/>
            <pc:sldMk cId="3974617158" sldId="310"/>
            <ac:picMk id="13" creationId="{61D14F6A-9BC4-4F1C-B85F-B0887FA09696}"/>
          </ac:picMkLst>
        </pc:picChg>
        <pc:picChg chg="add mod">
          <ac:chgData name="George Graham" userId="2c351440de3ef1fe" providerId="LiveId" clId="{B1DCF563-CED1-40C2-A36A-1D6F37C8FAE8}" dt="2021-04-08T18:30:51.397" v="4010" actId="1076"/>
          <ac:picMkLst>
            <pc:docMk/>
            <pc:sldMk cId="3974617158" sldId="310"/>
            <ac:picMk id="14" creationId="{7421DF92-882D-49D5-A60A-B3718F185222}"/>
          </ac:picMkLst>
        </pc:picChg>
        <pc:picChg chg="del">
          <ac:chgData name="George Graham" userId="2c351440de3ef1fe" providerId="LiveId" clId="{B1DCF563-CED1-40C2-A36A-1D6F37C8FAE8}" dt="2021-03-18T19:00:39.061" v="2956" actId="478"/>
          <ac:picMkLst>
            <pc:docMk/>
            <pc:sldMk cId="3974617158" sldId="310"/>
            <ac:picMk id="15" creationId="{8BCCB008-9AD6-4CE1-82FB-F1C216542F67}"/>
          </ac:picMkLst>
        </pc:picChg>
        <pc:picChg chg="add mod">
          <ac:chgData name="George Graham" userId="2c351440de3ef1fe" providerId="LiveId" clId="{B1DCF563-CED1-40C2-A36A-1D6F37C8FAE8}" dt="2021-03-18T21:35:29.932" v="3035" actId="1076"/>
          <ac:picMkLst>
            <pc:docMk/>
            <pc:sldMk cId="3974617158" sldId="310"/>
            <ac:picMk id="17" creationId="{21391B3B-11DF-4FCB-BAEF-30FFB755CFA5}"/>
          </ac:picMkLst>
        </pc:picChg>
        <pc:picChg chg="del">
          <ac:chgData name="George Graham" userId="2c351440de3ef1fe" providerId="LiveId" clId="{B1DCF563-CED1-40C2-A36A-1D6F37C8FAE8}" dt="2021-03-18T19:00:42.725" v="2959" actId="478"/>
          <ac:picMkLst>
            <pc:docMk/>
            <pc:sldMk cId="3974617158" sldId="310"/>
            <ac:picMk id="19" creationId="{020E5F67-F708-4361-AB60-9ADD987D4574}"/>
          </ac:picMkLst>
        </pc:picChg>
        <pc:picChg chg="add mod">
          <ac:chgData name="George Graham" userId="2c351440de3ef1fe" providerId="LiveId" clId="{B1DCF563-CED1-40C2-A36A-1D6F37C8FAE8}" dt="2021-04-08T18:31:57.887" v="4016" actId="1076"/>
          <ac:picMkLst>
            <pc:docMk/>
            <pc:sldMk cId="3974617158" sldId="310"/>
            <ac:picMk id="20" creationId="{4AC14252-E17F-4D17-8EF0-0576137E0B92}"/>
          </ac:picMkLst>
        </pc:picChg>
        <pc:picChg chg="del">
          <ac:chgData name="George Graham" userId="2c351440de3ef1fe" providerId="LiveId" clId="{B1DCF563-CED1-40C2-A36A-1D6F37C8FAE8}" dt="2021-03-18T19:00:40.202" v="2957" actId="478"/>
          <ac:picMkLst>
            <pc:docMk/>
            <pc:sldMk cId="3974617158" sldId="310"/>
            <ac:picMk id="21" creationId="{DB03A631-3E45-4A82-BD23-4F78495658E8}"/>
          </ac:picMkLst>
        </pc:picChg>
        <pc:picChg chg="add mod">
          <ac:chgData name="George Graham" userId="2c351440de3ef1fe" providerId="LiveId" clId="{B1DCF563-CED1-40C2-A36A-1D6F37C8FAE8}" dt="2021-04-08T18:32:07.077" v="4017" actId="1076"/>
          <ac:picMkLst>
            <pc:docMk/>
            <pc:sldMk cId="3974617158" sldId="310"/>
            <ac:picMk id="24" creationId="{3E6F4D81-EF24-41F0-A9B5-4CD50EBEF950}"/>
          </ac:picMkLst>
        </pc:picChg>
      </pc:sldChg>
      <pc:sldChg chg="del">
        <pc:chgData name="George Graham" userId="2c351440de3ef1fe" providerId="LiveId" clId="{B1DCF563-CED1-40C2-A36A-1D6F37C8FAE8}" dt="2021-03-18T21:38:18.801" v="3129" actId="2696"/>
        <pc:sldMkLst>
          <pc:docMk/>
          <pc:sldMk cId="3791001828" sldId="311"/>
        </pc:sldMkLst>
      </pc:sldChg>
      <pc:sldChg chg="delSp modSp mod modTransition">
        <pc:chgData name="George Graham" userId="2c351440de3ef1fe" providerId="LiveId" clId="{B1DCF563-CED1-40C2-A36A-1D6F37C8FAE8}" dt="2021-04-08T18:28:57.212" v="4009"/>
        <pc:sldMkLst>
          <pc:docMk/>
          <pc:sldMk cId="1655663956" sldId="313"/>
        </pc:sldMkLst>
        <pc:spChg chg="mod">
          <ac:chgData name="George Graham" userId="2c351440de3ef1fe" providerId="LiveId" clId="{B1DCF563-CED1-40C2-A36A-1D6F37C8FAE8}" dt="2021-03-22T16:02:24.973" v="3466" actId="1076"/>
          <ac:spMkLst>
            <pc:docMk/>
            <pc:sldMk cId="1655663956" sldId="313"/>
            <ac:spMk id="2" creationId="{0189CE28-D2E2-4E5B-BCED-59C70E9074BF}"/>
          </ac:spMkLst>
        </pc:spChg>
        <pc:picChg chg="mod">
          <ac:chgData name="George Graham" userId="2c351440de3ef1fe" providerId="LiveId" clId="{B1DCF563-CED1-40C2-A36A-1D6F37C8FAE8}" dt="2021-03-22T16:02:31.686" v="3467" actId="1076"/>
          <ac:picMkLst>
            <pc:docMk/>
            <pc:sldMk cId="1655663956" sldId="313"/>
            <ac:picMk id="4" creationId="{DABDB636-E1B0-46A0-A3D8-96D2C5577140}"/>
          </ac:picMkLst>
        </pc:picChg>
        <pc:picChg chg="del">
          <ac:chgData name="George Graham" userId="2c351440de3ef1fe" providerId="LiveId" clId="{B1DCF563-CED1-40C2-A36A-1D6F37C8FAE8}" dt="2021-03-18T21:38:51.499" v="3146" actId="478"/>
          <ac:picMkLst>
            <pc:docMk/>
            <pc:sldMk cId="1655663956" sldId="313"/>
            <ac:picMk id="6" creationId="{1823B61B-87A1-42DD-961D-07C50EC1DCA7}"/>
          </ac:picMkLst>
        </pc:picChg>
      </pc:sldChg>
      <pc:sldChg chg="del">
        <pc:chgData name="George Graham" userId="2c351440de3ef1fe" providerId="LiveId" clId="{B1DCF563-CED1-40C2-A36A-1D6F37C8FAE8}" dt="2021-03-15T18:14:51.466" v="1690" actId="2696"/>
        <pc:sldMkLst>
          <pc:docMk/>
          <pc:sldMk cId="3367935806" sldId="314"/>
        </pc:sldMkLst>
      </pc:sldChg>
      <pc:sldChg chg="modTransition">
        <pc:chgData name="George Graham" userId="2c351440de3ef1fe" providerId="LiveId" clId="{B1DCF563-CED1-40C2-A36A-1D6F37C8FAE8}" dt="2021-04-08T18:28:57.212" v="4009"/>
        <pc:sldMkLst>
          <pc:docMk/>
          <pc:sldMk cId="1085212398" sldId="315"/>
        </pc:sldMkLst>
      </pc:sldChg>
      <pc:sldChg chg="addSp delSp modSp mod modTransition">
        <pc:chgData name="George Graham" userId="2c351440de3ef1fe" providerId="LiveId" clId="{B1DCF563-CED1-40C2-A36A-1D6F37C8FAE8}" dt="2021-04-08T18:28:57.212" v="4009"/>
        <pc:sldMkLst>
          <pc:docMk/>
          <pc:sldMk cId="377797956" sldId="316"/>
        </pc:sldMkLst>
        <pc:spChg chg="del mod">
          <ac:chgData name="George Graham" userId="2c351440de3ef1fe" providerId="LiveId" clId="{B1DCF563-CED1-40C2-A36A-1D6F37C8FAE8}" dt="2021-03-01T22:10:45.303" v="123" actId="478"/>
          <ac:spMkLst>
            <pc:docMk/>
            <pc:sldMk cId="377797956" sldId="316"/>
            <ac:spMk id="4" creationId="{D7076178-1489-43BD-9AC5-FA901214F24D}"/>
          </ac:spMkLst>
        </pc:spChg>
        <pc:spChg chg="del mod">
          <ac:chgData name="George Graham" userId="2c351440de3ef1fe" providerId="LiveId" clId="{B1DCF563-CED1-40C2-A36A-1D6F37C8FAE8}" dt="2021-03-01T22:10:50.973" v="125" actId="478"/>
          <ac:spMkLst>
            <pc:docMk/>
            <pc:sldMk cId="377797956" sldId="316"/>
            <ac:spMk id="5" creationId="{541D416F-E7B6-4ABA-81E2-25AA73281EA5}"/>
          </ac:spMkLst>
        </pc:spChg>
        <pc:spChg chg="add mod">
          <ac:chgData name="George Graham" userId="2c351440de3ef1fe" providerId="LiveId" clId="{B1DCF563-CED1-40C2-A36A-1D6F37C8FAE8}" dt="2021-03-18T21:44:14.500" v="3168" actId="255"/>
          <ac:spMkLst>
            <pc:docMk/>
            <pc:sldMk cId="377797956" sldId="316"/>
            <ac:spMk id="15" creationId="{40DC28A1-0ADA-4D3C-B9C1-7D581A574CF3}"/>
          </ac:spMkLst>
        </pc:spChg>
        <pc:picChg chg="add mod">
          <ac:chgData name="George Graham" userId="2c351440de3ef1fe" providerId="LiveId" clId="{B1DCF563-CED1-40C2-A36A-1D6F37C8FAE8}" dt="2021-03-01T22:30:53.937" v="260" actId="1076"/>
          <ac:picMkLst>
            <pc:docMk/>
            <pc:sldMk cId="377797956" sldId="316"/>
            <ac:picMk id="3" creationId="{31E5FE58-9BE6-46AF-9BF0-FE5E2EA42C37}"/>
          </ac:picMkLst>
        </pc:picChg>
        <pc:picChg chg="del">
          <ac:chgData name="George Graham" userId="2c351440de3ef1fe" providerId="LiveId" clId="{B1DCF563-CED1-40C2-A36A-1D6F37C8FAE8}" dt="2021-03-01T22:10:52.412" v="126" actId="478"/>
          <ac:picMkLst>
            <pc:docMk/>
            <pc:sldMk cId="377797956" sldId="316"/>
            <ac:picMk id="7" creationId="{5136A468-D318-451C-B81D-B4855C71B153}"/>
          </ac:picMkLst>
        </pc:picChg>
        <pc:picChg chg="add mod">
          <ac:chgData name="George Graham" userId="2c351440de3ef1fe" providerId="LiveId" clId="{B1DCF563-CED1-40C2-A36A-1D6F37C8FAE8}" dt="2021-03-01T22:27:18.873" v="244" actId="1076"/>
          <ac:picMkLst>
            <pc:docMk/>
            <pc:sldMk cId="377797956" sldId="316"/>
            <ac:picMk id="8" creationId="{763558D9-65A8-44F7-96B4-5C1DDD5B2B20}"/>
          </ac:picMkLst>
        </pc:picChg>
        <pc:picChg chg="del">
          <ac:chgData name="George Graham" userId="2c351440de3ef1fe" providerId="LiveId" clId="{B1DCF563-CED1-40C2-A36A-1D6F37C8FAE8}" dt="2021-03-01T22:10:39.231" v="121" actId="478"/>
          <ac:picMkLst>
            <pc:docMk/>
            <pc:sldMk cId="377797956" sldId="316"/>
            <ac:picMk id="9" creationId="{5D1F3B17-F3F4-42FB-96D5-9D62FFE767CB}"/>
          </ac:picMkLst>
        </pc:picChg>
        <pc:picChg chg="del">
          <ac:chgData name="George Graham" userId="2c351440de3ef1fe" providerId="LiveId" clId="{B1DCF563-CED1-40C2-A36A-1D6F37C8FAE8}" dt="2021-03-01T22:10:37.818" v="120" actId="478"/>
          <ac:picMkLst>
            <pc:docMk/>
            <pc:sldMk cId="377797956" sldId="316"/>
            <ac:picMk id="11" creationId="{3FC45DF6-E639-4188-90F7-85F53C0B9268}"/>
          </ac:picMkLst>
        </pc:picChg>
        <pc:picChg chg="add del mod">
          <ac:chgData name="George Graham" userId="2c351440de3ef1fe" providerId="LiveId" clId="{B1DCF563-CED1-40C2-A36A-1D6F37C8FAE8}" dt="2021-03-01T22:27:44.287" v="250" actId="478"/>
          <ac:picMkLst>
            <pc:docMk/>
            <pc:sldMk cId="377797956" sldId="316"/>
            <ac:picMk id="12" creationId="{DFFB2974-6DE6-4CC0-90A4-3E1420E3287E}"/>
          </ac:picMkLst>
        </pc:picChg>
        <pc:picChg chg="add mod modCrop">
          <ac:chgData name="George Graham" userId="2c351440de3ef1fe" providerId="LiveId" clId="{B1DCF563-CED1-40C2-A36A-1D6F37C8FAE8}" dt="2021-03-01T22:30:38.282" v="259" actId="14100"/>
          <ac:picMkLst>
            <pc:docMk/>
            <pc:sldMk cId="377797956" sldId="316"/>
            <ac:picMk id="14" creationId="{BEF142D3-16F5-43E6-A8E8-C29DDE3340FE}"/>
          </ac:picMkLst>
        </pc:picChg>
      </pc:sldChg>
      <pc:sldChg chg="addSp delSp modSp mod ord modTransition">
        <pc:chgData name="George Graham" userId="2c351440de3ef1fe" providerId="LiveId" clId="{B1DCF563-CED1-40C2-A36A-1D6F37C8FAE8}" dt="2021-04-08T18:28:57.212" v="4009"/>
        <pc:sldMkLst>
          <pc:docMk/>
          <pc:sldMk cId="2331694239" sldId="317"/>
        </pc:sldMkLst>
        <pc:spChg chg="add del mod">
          <ac:chgData name="George Graham" userId="2c351440de3ef1fe" providerId="LiveId" clId="{B1DCF563-CED1-40C2-A36A-1D6F37C8FAE8}" dt="2021-03-04T21:33:55.280" v="1042" actId="21"/>
          <ac:spMkLst>
            <pc:docMk/>
            <pc:sldMk cId="2331694239" sldId="317"/>
            <ac:spMk id="2" creationId="{50BD6ED2-952E-46E6-B025-BDF9350AB55E}"/>
          </ac:spMkLst>
        </pc:spChg>
        <pc:spChg chg="add del mod">
          <ac:chgData name="George Graham" userId="2c351440de3ef1fe" providerId="LiveId" clId="{B1DCF563-CED1-40C2-A36A-1D6F37C8FAE8}" dt="2021-03-04T21:39:27.788" v="1064"/>
          <ac:spMkLst>
            <pc:docMk/>
            <pc:sldMk cId="2331694239" sldId="317"/>
            <ac:spMk id="7" creationId="{08A8E453-E1BC-4C9D-A3D2-DC56FEF234E9}"/>
          </ac:spMkLst>
        </pc:spChg>
        <pc:spChg chg="add del mod">
          <ac:chgData name="George Graham" userId="2c351440de3ef1fe" providerId="LiveId" clId="{B1DCF563-CED1-40C2-A36A-1D6F37C8FAE8}" dt="2021-03-05T23:53:24.724" v="1184"/>
          <ac:spMkLst>
            <pc:docMk/>
            <pc:sldMk cId="2331694239" sldId="317"/>
            <ac:spMk id="9" creationId="{25013339-1D8D-40D4-9509-1F904EA20A28}"/>
          </ac:spMkLst>
        </pc:spChg>
        <pc:spChg chg="add mod">
          <ac:chgData name="George Graham" userId="2c351440de3ef1fe" providerId="LiveId" clId="{B1DCF563-CED1-40C2-A36A-1D6F37C8FAE8}" dt="2021-03-06T00:00:01.606" v="1400" actId="1076"/>
          <ac:spMkLst>
            <pc:docMk/>
            <pc:sldMk cId="2331694239" sldId="317"/>
            <ac:spMk id="10" creationId="{09246EDF-F7C4-4C2A-BBCD-7ADF7DE68006}"/>
          </ac:spMkLst>
        </pc:spChg>
        <pc:picChg chg="del">
          <ac:chgData name="George Graham" userId="2c351440de3ef1fe" providerId="LiveId" clId="{B1DCF563-CED1-40C2-A36A-1D6F37C8FAE8}" dt="2021-03-02T17:04:52.908" v="477" actId="478"/>
          <ac:picMkLst>
            <pc:docMk/>
            <pc:sldMk cId="2331694239" sldId="317"/>
            <ac:picMk id="3" creationId="{20067548-E080-4D78-ACC0-6D249E862D95}"/>
          </ac:picMkLst>
        </pc:picChg>
        <pc:picChg chg="add mod">
          <ac:chgData name="George Graham" userId="2c351440de3ef1fe" providerId="LiveId" clId="{B1DCF563-CED1-40C2-A36A-1D6F37C8FAE8}" dt="2021-04-06T16:22:28.612" v="3581" actId="14100"/>
          <ac:picMkLst>
            <pc:docMk/>
            <pc:sldMk cId="2331694239" sldId="317"/>
            <ac:picMk id="4" creationId="{493397F4-B5E6-4743-AD7D-CB49EE6D4675}"/>
          </ac:picMkLst>
        </pc:picChg>
        <pc:picChg chg="del">
          <ac:chgData name="George Graham" userId="2c351440de3ef1fe" providerId="LiveId" clId="{B1DCF563-CED1-40C2-A36A-1D6F37C8FAE8}" dt="2021-03-02T17:04:54.727" v="478" actId="478"/>
          <ac:picMkLst>
            <pc:docMk/>
            <pc:sldMk cId="2331694239" sldId="317"/>
            <ac:picMk id="5" creationId="{0EFF13ED-62C1-4373-974A-C7C8488502F6}"/>
          </ac:picMkLst>
        </pc:picChg>
        <pc:picChg chg="add del mod">
          <ac:chgData name="George Graham" userId="2c351440de3ef1fe" providerId="LiveId" clId="{B1DCF563-CED1-40C2-A36A-1D6F37C8FAE8}" dt="2021-03-04T21:32:53.509" v="1034" actId="21"/>
          <ac:picMkLst>
            <pc:docMk/>
            <pc:sldMk cId="2331694239" sldId="317"/>
            <ac:picMk id="6" creationId="{4505BA8A-8C78-481F-8756-47D6CD166A77}"/>
          </ac:picMkLst>
        </pc:picChg>
        <pc:picChg chg="add del mod">
          <ac:chgData name="George Graham" userId="2c351440de3ef1fe" providerId="LiveId" clId="{B1DCF563-CED1-40C2-A36A-1D6F37C8FAE8}" dt="2021-03-05T23:53:24.708" v="1182" actId="21"/>
          <ac:picMkLst>
            <pc:docMk/>
            <pc:sldMk cId="2331694239" sldId="317"/>
            <ac:picMk id="8" creationId="{9C34F787-7361-4968-9530-6528FC912F5D}"/>
          </ac:picMkLst>
        </pc:picChg>
      </pc:sldChg>
      <pc:sldChg chg="delSp modSp del mod delAnim">
        <pc:chgData name="George Graham" userId="2c351440de3ef1fe" providerId="LiveId" clId="{B1DCF563-CED1-40C2-A36A-1D6F37C8FAE8}" dt="2021-03-15T18:15:00.357" v="1692" actId="2696"/>
        <pc:sldMkLst>
          <pc:docMk/>
          <pc:sldMk cId="346558908" sldId="318"/>
        </pc:sldMkLst>
        <pc:spChg chg="del mod">
          <ac:chgData name="George Graham" userId="2c351440de3ef1fe" providerId="LiveId" clId="{B1DCF563-CED1-40C2-A36A-1D6F37C8FAE8}" dt="2021-03-15T18:14:04.038" v="1688" actId="478"/>
          <ac:spMkLst>
            <pc:docMk/>
            <pc:sldMk cId="346558908" sldId="318"/>
            <ac:spMk id="11" creationId="{9A67AC40-CA6B-41E4-8307-B19021D1DDCE}"/>
          </ac:spMkLst>
        </pc:spChg>
        <pc:picChg chg="del">
          <ac:chgData name="George Graham" userId="2c351440de3ef1fe" providerId="LiveId" clId="{B1DCF563-CED1-40C2-A36A-1D6F37C8FAE8}" dt="2021-03-15T18:13:53.892" v="1682" actId="478"/>
          <ac:picMkLst>
            <pc:docMk/>
            <pc:sldMk cId="346558908" sldId="318"/>
            <ac:picMk id="3" creationId="{BA7D6E14-F8CF-4ED0-B87B-277607B8C0A1}"/>
          </ac:picMkLst>
        </pc:picChg>
        <pc:picChg chg="del">
          <ac:chgData name="George Graham" userId="2c351440de3ef1fe" providerId="LiveId" clId="{B1DCF563-CED1-40C2-A36A-1D6F37C8FAE8}" dt="2021-03-15T18:13:58.860" v="1686" actId="478"/>
          <ac:picMkLst>
            <pc:docMk/>
            <pc:sldMk cId="346558908" sldId="318"/>
            <ac:picMk id="5" creationId="{A7FE0735-7F6D-4B36-8FC7-5CFF113F53E8}"/>
          </ac:picMkLst>
        </pc:picChg>
        <pc:picChg chg="del">
          <ac:chgData name="George Graham" userId="2c351440de3ef1fe" providerId="LiveId" clId="{B1DCF563-CED1-40C2-A36A-1D6F37C8FAE8}" dt="2021-03-15T18:13:57.815" v="1685" actId="478"/>
          <ac:picMkLst>
            <pc:docMk/>
            <pc:sldMk cId="346558908" sldId="318"/>
            <ac:picMk id="9" creationId="{635BBF9A-3D2E-4821-A32D-EFD0EB74B87F}"/>
          </ac:picMkLst>
        </pc:picChg>
        <pc:picChg chg="del">
          <ac:chgData name="George Graham" userId="2c351440de3ef1fe" providerId="LiveId" clId="{B1DCF563-CED1-40C2-A36A-1D6F37C8FAE8}" dt="2021-03-15T18:13:55.714" v="1683" actId="478"/>
          <ac:picMkLst>
            <pc:docMk/>
            <pc:sldMk cId="346558908" sldId="318"/>
            <ac:picMk id="13" creationId="{C02126E3-5254-4E13-A192-CF67059B63D2}"/>
          </ac:picMkLst>
        </pc:picChg>
        <pc:picChg chg="del">
          <ac:chgData name="George Graham" userId="2c351440de3ef1fe" providerId="LiveId" clId="{B1DCF563-CED1-40C2-A36A-1D6F37C8FAE8}" dt="2021-03-15T18:13:56.683" v="1684" actId="478"/>
          <ac:picMkLst>
            <pc:docMk/>
            <pc:sldMk cId="346558908" sldId="318"/>
            <ac:picMk id="15" creationId="{72488491-1BA3-49B8-9437-0AF6F4A87FCD}"/>
          </ac:picMkLst>
        </pc:picChg>
      </pc:sldChg>
      <pc:sldChg chg="del">
        <pc:chgData name="George Graham" userId="2c351440de3ef1fe" providerId="LiveId" clId="{B1DCF563-CED1-40C2-A36A-1D6F37C8FAE8}" dt="2021-03-15T20:50:55.430" v="2599" actId="2696"/>
        <pc:sldMkLst>
          <pc:docMk/>
          <pc:sldMk cId="1172981243" sldId="319"/>
        </pc:sldMkLst>
      </pc:sldChg>
      <pc:sldChg chg="del">
        <pc:chgData name="George Graham" userId="2c351440de3ef1fe" providerId="LiveId" clId="{B1DCF563-CED1-40C2-A36A-1D6F37C8FAE8}" dt="2021-03-18T18:59:22.446" v="2950" actId="2696"/>
        <pc:sldMkLst>
          <pc:docMk/>
          <pc:sldMk cId="3293130767" sldId="320"/>
        </pc:sldMkLst>
      </pc:sldChg>
      <pc:sldChg chg="del">
        <pc:chgData name="George Graham" userId="2c351440de3ef1fe" providerId="LiveId" clId="{B1DCF563-CED1-40C2-A36A-1D6F37C8FAE8}" dt="2021-03-18T18:59:36.883" v="2951" actId="2696"/>
        <pc:sldMkLst>
          <pc:docMk/>
          <pc:sldMk cId="2158607470" sldId="321"/>
        </pc:sldMkLst>
      </pc:sldChg>
      <pc:sldChg chg="modSp mod modTransition setBg">
        <pc:chgData name="George Graham" userId="2c351440de3ef1fe" providerId="LiveId" clId="{B1DCF563-CED1-40C2-A36A-1D6F37C8FAE8}" dt="2021-04-08T18:28:57.212" v="4009"/>
        <pc:sldMkLst>
          <pc:docMk/>
          <pc:sldMk cId="1308152608" sldId="322"/>
        </pc:sldMkLst>
        <pc:spChg chg="mod">
          <ac:chgData name="George Graham" userId="2c351440de3ef1fe" providerId="LiveId" clId="{B1DCF563-CED1-40C2-A36A-1D6F37C8FAE8}" dt="2021-03-18T21:40:28.575" v="3147" actId="255"/>
          <ac:spMkLst>
            <pc:docMk/>
            <pc:sldMk cId="1308152608" sldId="322"/>
            <ac:spMk id="12" creationId="{C84A7060-B827-40AE-BC3B-C0FE29DD7D8D}"/>
          </ac:spMkLst>
        </pc:spChg>
      </pc:sldChg>
      <pc:sldChg chg="modTransition">
        <pc:chgData name="George Graham" userId="2c351440de3ef1fe" providerId="LiveId" clId="{B1DCF563-CED1-40C2-A36A-1D6F37C8FAE8}" dt="2021-04-08T18:28:57.212" v="4009"/>
        <pc:sldMkLst>
          <pc:docMk/>
          <pc:sldMk cId="2480149938" sldId="323"/>
        </pc:sldMkLst>
      </pc:sldChg>
      <pc:sldChg chg="addSp delSp modSp mod modTransition">
        <pc:chgData name="George Graham" userId="2c351440de3ef1fe" providerId="LiveId" clId="{B1DCF563-CED1-40C2-A36A-1D6F37C8FAE8}" dt="2021-04-08T18:28:57.212" v="4009"/>
        <pc:sldMkLst>
          <pc:docMk/>
          <pc:sldMk cId="1189797728" sldId="324"/>
        </pc:sldMkLst>
        <pc:spChg chg="add del mod">
          <ac:chgData name="George Graham" userId="2c351440de3ef1fe" providerId="LiveId" clId="{B1DCF563-CED1-40C2-A36A-1D6F37C8FAE8}" dt="2021-03-04T21:25:04.223" v="989"/>
          <ac:spMkLst>
            <pc:docMk/>
            <pc:sldMk cId="1189797728" sldId="324"/>
            <ac:spMk id="2" creationId="{5F5A5043-7535-4FA6-96CA-A7D1736677A2}"/>
          </ac:spMkLst>
        </pc:spChg>
        <pc:spChg chg="del mod">
          <ac:chgData name="George Graham" userId="2c351440de3ef1fe" providerId="LiveId" clId="{B1DCF563-CED1-40C2-A36A-1D6F37C8FAE8}" dt="2021-03-02T17:04:41.216" v="476"/>
          <ac:spMkLst>
            <pc:docMk/>
            <pc:sldMk cId="1189797728" sldId="324"/>
            <ac:spMk id="12" creationId="{F9903E21-79E7-46A2-9087-07EC0297A224}"/>
          </ac:spMkLst>
        </pc:spChg>
        <pc:picChg chg="add del mod">
          <ac:chgData name="George Graham" userId="2c351440de3ef1fe" providerId="LiveId" clId="{B1DCF563-CED1-40C2-A36A-1D6F37C8FAE8}" dt="2021-03-04T21:26:19.459" v="997" actId="21"/>
          <ac:picMkLst>
            <pc:docMk/>
            <pc:sldMk cId="1189797728" sldId="324"/>
            <ac:picMk id="4" creationId="{F886041B-A73D-4E4C-9B35-825F24F85A36}"/>
          </ac:picMkLst>
        </pc:picChg>
        <pc:picChg chg="add mod">
          <ac:chgData name="George Graham" userId="2c351440de3ef1fe" providerId="LiveId" clId="{B1DCF563-CED1-40C2-A36A-1D6F37C8FAE8}" dt="2021-03-06T00:07:51.365" v="1428" actId="14100"/>
          <ac:picMkLst>
            <pc:docMk/>
            <pc:sldMk cId="1189797728" sldId="324"/>
            <ac:picMk id="5" creationId="{5E811BAA-B52C-4D37-9F52-CC4FC43F0BAA}"/>
          </ac:picMkLst>
        </pc:picChg>
        <pc:picChg chg="add mod">
          <ac:chgData name="George Graham" userId="2c351440de3ef1fe" providerId="LiveId" clId="{B1DCF563-CED1-40C2-A36A-1D6F37C8FAE8}" dt="2021-03-06T00:08:02.264" v="1429" actId="14100"/>
          <ac:picMkLst>
            <pc:docMk/>
            <pc:sldMk cId="1189797728" sldId="324"/>
            <ac:picMk id="6" creationId="{AC2EA03A-CF5A-4200-88A1-F84FC5B91A2E}"/>
          </ac:picMkLst>
        </pc:picChg>
        <pc:picChg chg="del">
          <ac:chgData name="George Graham" userId="2c351440de3ef1fe" providerId="LiveId" clId="{B1DCF563-CED1-40C2-A36A-1D6F37C8FAE8}" dt="2021-03-02T17:04:09.883" v="471" actId="478"/>
          <ac:picMkLst>
            <pc:docMk/>
            <pc:sldMk cId="1189797728" sldId="324"/>
            <ac:picMk id="7" creationId="{6C0511FE-7BCD-4A2A-AF23-927BBBC8D2F8}"/>
          </ac:picMkLst>
        </pc:picChg>
        <pc:picChg chg="del">
          <ac:chgData name="George Graham" userId="2c351440de3ef1fe" providerId="LiveId" clId="{B1DCF563-CED1-40C2-A36A-1D6F37C8FAE8}" dt="2021-03-02T17:04:06.631" v="469" actId="478"/>
          <ac:picMkLst>
            <pc:docMk/>
            <pc:sldMk cId="1189797728" sldId="324"/>
            <ac:picMk id="9" creationId="{0071EF78-166D-4A9B-BE56-C86F25592B75}"/>
          </ac:picMkLst>
        </pc:picChg>
        <pc:picChg chg="del">
          <ac:chgData name="George Graham" userId="2c351440de3ef1fe" providerId="LiveId" clId="{B1DCF563-CED1-40C2-A36A-1D6F37C8FAE8}" dt="2021-03-02T17:04:08.381" v="470" actId="478"/>
          <ac:picMkLst>
            <pc:docMk/>
            <pc:sldMk cId="1189797728" sldId="324"/>
            <ac:picMk id="11" creationId="{9D62D74C-9C82-4C06-A4FD-9DF6A4880498}"/>
          </ac:picMkLst>
        </pc:picChg>
      </pc:sldChg>
      <pc:sldChg chg="addSp delSp modSp new mod modTransition">
        <pc:chgData name="George Graham" userId="2c351440de3ef1fe" providerId="LiveId" clId="{B1DCF563-CED1-40C2-A36A-1D6F37C8FAE8}" dt="2021-04-08T18:28:57.212" v="4009"/>
        <pc:sldMkLst>
          <pc:docMk/>
          <pc:sldMk cId="1670270741" sldId="325"/>
        </pc:sldMkLst>
        <pc:spChg chg="add del mod">
          <ac:chgData name="George Graham" userId="2c351440de3ef1fe" providerId="LiveId" clId="{B1DCF563-CED1-40C2-A36A-1D6F37C8FAE8}" dt="2021-03-15T18:30:20.055" v="1903"/>
          <ac:spMkLst>
            <pc:docMk/>
            <pc:sldMk cId="1670270741" sldId="325"/>
            <ac:spMk id="4" creationId="{290B0B12-B667-459D-8160-013534A562C5}"/>
          </ac:spMkLst>
        </pc:spChg>
        <pc:spChg chg="add mod">
          <ac:chgData name="George Graham" userId="2c351440de3ef1fe" providerId="LiveId" clId="{B1DCF563-CED1-40C2-A36A-1D6F37C8FAE8}" dt="2021-03-18T21:45:51.564" v="3175" actId="255"/>
          <ac:spMkLst>
            <pc:docMk/>
            <pc:sldMk cId="1670270741" sldId="325"/>
            <ac:spMk id="5" creationId="{4C86F1B0-2986-4838-B312-30B5220D44AB}"/>
          </ac:spMkLst>
        </pc:spChg>
        <pc:picChg chg="add mod">
          <ac:chgData name="George Graham" userId="2c351440de3ef1fe" providerId="LiveId" clId="{B1DCF563-CED1-40C2-A36A-1D6F37C8FAE8}" dt="2021-03-15T18:39:56.028" v="2021" actId="1076"/>
          <ac:picMkLst>
            <pc:docMk/>
            <pc:sldMk cId="1670270741" sldId="325"/>
            <ac:picMk id="3" creationId="{4CF5ED18-58A7-46BE-B5AE-B553E10E8A0C}"/>
          </ac:picMkLst>
        </pc:picChg>
        <pc:picChg chg="add mod">
          <ac:chgData name="George Graham" userId="2c351440de3ef1fe" providerId="LiveId" clId="{B1DCF563-CED1-40C2-A36A-1D6F37C8FAE8}" dt="2021-03-15T18:40:39.234" v="2031" actId="14100"/>
          <ac:picMkLst>
            <pc:docMk/>
            <pc:sldMk cId="1670270741" sldId="325"/>
            <ac:picMk id="7" creationId="{F07CDBF7-7D98-40A7-AAE2-E99FE6013C91}"/>
          </ac:picMkLst>
        </pc:picChg>
      </pc:sldChg>
      <pc:sldChg chg="del">
        <pc:chgData name="George Graham" userId="2c351440de3ef1fe" providerId="LiveId" clId="{B1DCF563-CED1-40C2-A36A-1D6F37C8FAE8}" dt="2021-03-15T18:14:42.142" v="1689" actId="2696"/>
        <pc:sldMkLst>
          <pc:docMk/>
          <pc:sldMk cId="4171575576" sldId="325"/>
        </pc:sldMkLst>
      </pc:sldChg>
      <pc:sldChg chg="addSp modSp new mod ord modTransition">
        <pc:chgData name="George Graham" userId="2c351440de3ef1fe" providerId="LiveId" clId="{B1DCF563-CED1-40C2-A36A-1D6F37C8FAE8}" dt="2021-04-08T18:28:57.212" v="4009"/>
        <pc:sldMkLst>
          <pc:docMk/>
          <pc:sldMk cId="4188200352" sldId="326"/>
        </pc:sldMkLst>
        <pc:spChg chg="add mod">
          <ac:chgData name="George Graham" userId="2c351440de3ef1fe" providerId="LiveId" clId="{B1DCF563-CED1-40C2-A36A-1D6F37C8FAE8}" dt="2021-03-18T22:13:39.410" v="3390" actId="1076"/>
          <ac:spMkLst>
            <pc:docMk/>
            <pc:sldMk cId="4188200352" sldId="326"/>
            <ac:spMk id="4" creationId="{C3E668DE-37B3-480F-A9F6-E4E2E995E880}"/>
          </ac:spMkLst>
        </pc:spChg>
        <pc:picChg chg="add mod">
          <ac:chgData name="George Graham" userId="2c351440de3ef1fe" providerId="LiveId" clId="{B1DCF563-CED1-40C2-A36A-1D6F37C8FAE8}" dt="2021-03-18T22:10:23.525" v="3236" actId="1076"/>
          <ac:picMkLst>
            <pc:docMk/>
            <pc:sldMk cId="4188200352" sldId="326"/>
            <ac:picMk id="3" creationId="{A7EAD66B-8D53-48AB-82F8-639A0C7C206A}"/>
          </ac:picMkLst>
        </pc:picChg>
      </pc:sldChg>
      <pc:sldChg chg="addSp delSp modSp new mod modTransition">
        <pc:chgData name="George Graham" userId="2c351440de3ef1fe" providerId="LiveId" clId="{B1DCF563-CED1-40C2-A36A-1D6F37C8FAE8}" dt="2021-04-08T18:28:57.212" v="4009"/>
        <pc:sldMkLst>
          <pc:docMk/>
          <pc:sldMk cId="815114557" sldId="327"/>
        </pc:sldMkLst>
        <pc:spChg chg="add del mod">
          <ac:chgData name="George Graham" userId="2c351440de3ef1fe" providerId="LiveId" clId="{B1DCF563-CED1-40C2-A36A-1D6F37C8FAE8}" dt="2021-04-06T16:29:58.156" v="3590"/>
          <ac:spMkLst>
            <pc:docMk/>
            <pc:sldMk cId="815114557" sldId="327"/>
            <ac:spMk id="6" creationId="{9266F87C-A229-483C-943C-86FCD748806E}"/>
          </ac:spMkLst>
        </pc:spChg>
        <pc:spChg chg="add mod">
          <ac:chgData name="George Graham" userId="2c351440de3ef1fe" providerId="LiveId" clId="{B1DCF563-CED1-40C2-A36A-1D6F37C8FAE8}" dt="2021-04-06T16:59:14.671" v="3719" actId="113"/>
          <ac:spMkLst>
            <pc:docMk/>
            <pc:sldMk cId="815114557" sldId="327"/>
            <ac:spMk id="7" creationId="{B0C6324E-8E65-4EAE-BDB0-7A91A987C5FD}"/>
          </ac:spMkLst>
        </pc:spChg>
        <pc:picChg chg="add mod">
          <ac:chgData name="George Graham" userId="2c351440de3ef1fe" providerId="LiveId" clId="{B1DCF563-CED1-40C2-A36A-1D6F37C8FAE8}" dt="2021-04-06T16:34:14.611" v="3717" actId="1076"/>
          <ac:picMkLst>
            <pc:docMk/>
            <pc:sldMk cId="815114557" sldId="327"/>
            <ac:picMk id="3" creationId="{69BBDF62-7173-46E3-BA75-366AA23733E0}"/>
          </ac:picMkLst>
        </pc:picChg>
        <pc:picChg chg="add mod">
          <ac:chgData name="George Graham" userId="2c351440de3ef1fe" providerId="LiveId" clId="{B1DCF563-CED1-40C2-A36A-1D6F37C8FAE8}" dt="2021-04-06T16:34:18.525" v="3718" actId="1076"/>
          <ac:picMkLst>
            <pc:docMk/>
            <pc:sldMk cId="815114557" sldId="327"/>
            <ac:picMk id="5" creationId="{33ED93DD-992B-4E2B-BC2C-96F9BE0E7C56}"/>
          </ac:picMkLst>
        </pc:picChg>
      </pc:sldChg>
      <pc:sldChg chg="addSp modSp new mod modTransition">
        <pc:chgData name="George Graham" userId="2c351440de3ef1fe" providerId="LiveId" clId="{B1DCF563-CED1-40C2-A36A-1D6F37C8FAE8}" dt="2021-04-08T18:28:57.212" v="4009"/>
        <pc:sldMkLst>
          <pc:docMk/>
          <pc:sldMk cId="1559788017" sldId="328"/>
        </pc:sldMkLst>
        <pc:spChg chg="add mod">
          <ac:chgData name="George Graham" userId="2c351440de3ef1fe" providerId="LiveId" clId="{B1DCF563-CED1-40C2-A36A-1D6F37C8FAE8}" dt="2021-04-08T18:19:37.266" v="4005" actId="20577"/>
          <ac:spMkLst>
            <pc:docMk/>
            <pc:sldMk cId="1559788017" sldId="328"/>
            <ac:spMk id="14" creationId="{422E81D4-5388-40F2-A6D9-E6D963F8403B}"/>
          </ac:spMkLst>
        </pc:spChg>
        <pc:picChg chg="add mod">
          <ac:chgData name="George Graham" userId="2c351440de3ef1fe" providerId="LiveId" clId="{B1DCF563-CED1-40C2-A36A-1D6F37C8FAE8}" dt="2021-04-08T18:15:08.465" v="3838" actId="1076"/>
          <ac:picMkLst>
            <pc:docMk/>
            <pc:sldMk cId="1559788017" sldId="328"/>
            <ac:picMk id="3" creationId="{31928099-CB80-4167-9548-D626E79A2EB6}"/>
          </ac:picMkLst>
        </pc:picChg>
        <pc:picChg chg="add mod">
          <ac:chgData name="George Graham" userId="2c351440de3ef1fe" providerId="LiveId" clId="{B1DCF563-CED1-40C2-A36A-1D6F37C8FAE8}" dt="2021-04-08T18:15:16.985" v="3839" actId="1076"/>
          <ac:picMkLst>
            <pc:docMk/>
            <pc:sldMk cId="1559788017" sldId="328"/>
            <ac:picMk id="5" creationId="{41249B04-0DFF-4106-9BCA-F9D87AA6001E}"/>
          </ac:picMkLst>
        </pc:picChg>
        <pc:picChg chg="add mod">
          <ac:chgData name="George Graham" userId="2c351440de3ef1fe" providerId="LiveId" clId="{B1DCF563-CED1-40C2-A36A-1D6F37C8FAE8}" dt="2021-04-08T18:15:21.761" v="3840" actId="1076"/>
          <ac:picMkLst>
            <pc:docMk/>
            <pc:sldMk cId="1559788017" sldId="328"/>
            <ac:picMk id="7" creationId="{AA454E44-B565-455C-8528-7F8D288AF267}"/>
          </ac:picMkLst>
        </pc:picChg>
        <pc:picChg chg="add mod ord">
          <ac:chgData name="George Graham" userId="2c351440de3ef1fe" providerId="LiveId" clId="{B1DCF563-CED1-40C2-A36A-1D6F37C8FAE8}" dt="2021-04-08T18:12:33.835" v="3799" actId="1076"/>
          <ac:picMkLst>
            <pc:docMk/>
            <pc:sldMk cId="1559788017" sldId="328"/>
            <ac:picMk id="9" creationId="{03771225-476F-42D6-99EC-636619BAE276}"/>
          </ac:picMkLst>
        </pc:picChg>
        <pc:picChg chg="add mod">
          <ac:chgData name="George Graham" userId="2c351440de3ef1fe" providerId="LiveId" clId="{B1DCF563-CED1-40C2-A36A-1D6F37C8FAE8}" dt="2021-04-08T18:14:03.828" v="3804" actId="1076"/>
          <ac:picMkLst>
            <pc:docMk/>
            <pc:sldMk cId="1559788017" sldId="328"/>
            <ac:picMk id="11" creationId="{5A1763BA-0473-4330-BD37-73D63A9B7C23}"/>
          </ac:picMkLst>
        </pc:picChg>
        <pc:picChg chg="add mod">
          <ac:chgData name="George Graham" userId="2c351440de3ef1fe" providerId="LiveId" clId="{B1DCF563-CED1-40C2-A36A-1D6F37C8FAE8}" dt="2021-04-08T18:15:29.579" v="3841" actId="1076"/>
          <ac:picMkLst>
            <pc:docMk/>
            <pc:sldMk cId="1559788017" sldId="328"/>
            <ac:picMk id="13" creationId="{46700555-1012-408D-B5C1-950618CEF4E5}"/>
          </ac:picMkLst>
        </pc:picChg>
      </pc:sldChg>
      <pc:sldMasterChg chg="modTransition modSldLayout">
        <pc:chgData name="George Graham" userId="2c351440de3ef1fe" providerId="LiveId" clId="{B1DCF563-CED1-40C2-A36A-1D6F37C8FAE8}" dt="2021-04-08T18:28:57.212" v="4009"/>
        <pc:sldMasterMkLst>
          <pc:docMk/>
          <pc:sldMasterMk cId="3031452789" sldId="2147483648"/>
        </pc:sldMasterMkLst>
        <pc:sldLayoutChg chg="modTransition">
          <pc:chgData name="George Graham" userId="2c351440de3ef1fe" providerId="LiveId" clId="{B1DCF563-CED1-40C2-A36A-1D6F37C8FAE8}" dt="2021-04-08T18:28:57.212" v="4009"/>
          <pc:sldLayoutMkLst>
            <pc:docMk/>
            <pc:sldMasterMk cId="3031452789" sldId="2147483648"/>
            <pc:sldLayoutMk cId="79799382" sldId="2147483649"/>
          </pc:sldLayoutMkLst>
        </pc:sldLayoutChg>
        <pc:sldLayoutChg chg="modTransition">
          <pc:chgData name="George Graham" userId="2c351440de3ef1fe" providerId="LiveId" clId="{B1DCF563-CED1-40C2-A36A-1D6F37C8FAE8}" dt="2021-04-08T18:28:57.212" v="4009"/>
          <pc:sldLayoutMkLst>
            <pc:docMk/>
            <pc:sldMasterMk cId="3031452789" sldId="2147483648"/>
            <pc:sldLayoutMk cId="3015931260" sldId="2147483650"/>
          </pc:sldLayoutMkLst>
        </pc:sldLayoutChg>
        <pc:sldLayoutChg chg="modTransition">
          <pc:chgData name="George Graham" userId="2c351440de3ef1fe" providerId="LiveId" clId="{B1DCF563-CED1-40C2-A36A-1D6F37C8FAE8}" dt="2021-04-08T18:28:57.212" v="4009"/>
          <pc:sldLayoutMkLst>
            <pc:docMk/>
            <pc:sldMasterMk cId="3031452789" sldId="2147483648"/>
            <pc:sldLayoutMk cId="934669206" sldId="2147483651"/>
          </pc:sldLayoutMkLst>
        </pc:sldLayoutChg>
        <pc:sldLayoutChg chg="modTransition">
          <pc:chgData name="George Graham" userId="2c351440de3ef1fe" providerId="LiveId" clId="{B1DCF563-CED1-40C2-A36A-1D6F37C8FAE8}" dt="2021-04-08T18:28:57.212" v="4009"/>
          <pc:sldLayoutMkLst>
            <pc:docMk/>
            <pc:sldMasterMk cId="3031452789" sldId="2147483648"/>
            <pc:sldLayoutMk cId="1060084918" sldId="2147483652"/>
          </pc:sldLayoutMkLst>
        </pc:sldLayoutChg>
        <pc:sldLayoutChg chg="modTransition">
          <pc:chgData name="George Graham" userId="2c351440de3ef1fe" providerId="LiveId" clId="{B1DCF563-CED1-40C2-A36A-1D6F37C8FAE8}" dt="2021-04-08T18:28:57.212" v="4009"/>
          <pc:sldLayoutMkLst>
            <pc:docMk/>
            <pc:sldMasterMk cId="3031452789" sldId="2147483648"/>
            <pc:sldLayoutMk cId="539304460" sldId="2147483653"/>
          </pc:sldLayoutMkLst>
        </pc:sldLayoutChg>
        <pc:sldLayoutChg chg="modTransition">
          <pc:chgData name="George Graham" userId="2c351440de3ef1fe" providerId="LiveId" clId="{B1DCF563-CED1-40C2-A36A-1D6F37C8FAE8}" dt="2021-04-08T18:28:57.212" v="4009"/>
          <pc:sldLayoutMkLst>
            <pc:docMk/>
            <pc:sldMasterMk cId="3031452789" sldId="2147483648"/>
            <pc:sldLayoutMk cId="679662358" sldId="2147483654"/>
          </pc:sldLayoutMkLst>
        </pc:sldLayoutChg>
        <pc:sldLayoutChg chg="modTransition">
          <pc:chgData name="George Graham" userId="2c351440de3ef1fe" providerId="LiveId" clId="{B1DCF563-CED1-40C2-A36A-1D6F37C8FAE8}" dt="2021-04-08T18:28:57.212" v="4009"/>
          <pc:sldLayoutMkLst>
            <pc:docMk/>
            <pc:sldMasterMk cId="3031452789" sldId="2147483648"/>
            <pc:sldLayoutMk cId="2846097622" sldId="2147483655"/>
          </pc:sldLayoutMkLst>
        </pc:sldLayoutChg>
        <pc:sldLayoutChg chg="modTransition">
          <pc:chgData name="George Graham" userId="2c351440de3ef1fe" providerId="LiveId" clId="{B1DCF563-CED1-40C2-A36A-1D6F37C8FAE8}" dt="2021-04-08T18:28:57.212" v="4009"/>
          <pc:sldLayoutMkLst>
            <pc:docMk/>
            <pc:sldMasterMk cId="3031452789" sldId="2147483648"/>
            <pc:sldLayoutMk cId="2082710372" sldId="2147483656"/>
          </pc:sldLayoutMkLst>
        </pc:sldLayoutChg>
        <pc:sldLayoutChg chg="modTransition">
          <pc:chgData name="George Graham" userId="2c351440de3ef1fe" providerId="LiveId" clId="{B1DCF563-CED1-40C2-A36A-1D6F37C8FAE8}" dt="2021-04-08T18:28:57.212" v="4009"/>
          <pc:sldLayoutMkLst>
            <pc:docMk/>
            <pc:sldMasterMk cId="3031452789" sldId="2147483648"/>
            <pc:sldLayoutMk cId="1905425276" sldId="2147483657"/>
          </pc:sldLayoutMkLst>
        </pc:sldLayoutChg>
        <pc:sldLayoutChg chg="modTransition">
          <pc:chgData name="George Graham" userId="2c351440de3ef1fe" providerId="LiveId" clId="{B1DCF563-CED1-40C2-A36A-1D6F37C8FAE8}" dt="2021-04-08T18:28:57.212" v="4009"/>
          <pc:sldLayoutMkLst>
            <pc:docMk/>
            <pc:sldMasterMk cId="3031452789" sldId="2147483648"/>
            <pc:sldLayoutMk cId="1712312621" sldId="2147483658"/>
          </pc:sldLayoutMkLst>
        </pc:sldLayoutChg>
        <pc:sldLayoutChg chg="modTransition">
          <pc:chgData name="George Graham" userId="2c351440de3ef1fe" providerId="LiveId" clId="{B1DCF563-CED1-40C2-A36A-1D6F37C8FAE8}" dt="2021-04-08T18:28:57.212" v="4009"/>
          <pc:sldLayoutMkLst>
            <pc:docMk/>
            <pc:sldMasterMk cId="3031452789" sldId="2147483648"/>
            <pc:sldLayoutMk cId="202526351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8177-6059-4C3C-9252-AC4F5A4AF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784C9-8E1A-4210-B6CE-3FDF9BD33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AA4CB-3D71-4674-94EB-A6E96F69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47AE-CFD3-4BFF-B90F-E40AD5CDC114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9A143-8522-4E18-89E2-C20F9C87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2F547-7875-48E9-ACFC-9A461656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F120-6748-4324-8407-751E51B99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504C-DE02-403B-81C0-948FFF5D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36D71-A4ED-4A61-B620-7405155A9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6E1F-4D8F-4F67-8CCC-E11E47B9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47AE-CFD3-4BFF-B90F-E40AD5CDC114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322A-4829-4EE9-A5D4-E68D6316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7ADBB-B07F-44B2-81A2-BDD911FA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F120-6748-4324-8407-751E51B99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1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3FD6F-A2B2-471D-8D32-2A7A32D48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AF2B4-26F3-4025-8240-EC4AEF3A7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D5A90-2A31-4CAB-9F38-C8A32C72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47AE-CFD3-4BFF-B90F-E40AD5CDC114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92BC2-B0A0-4E70-9D57-C6149507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216F9-02DE-4CE1-BC46-F5F86AD2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F120-6748-4324-8407-751E51B99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6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2BE9-4720-434F-8A65-CF222824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3209B-3AE7-42F3-91CA-800C43E75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CFBA1-0425-472C-ABCC-F6EF2A16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47AE-CFD3-4BFF-B90F-E40AD5CDC114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45F7E-4C1B-482A-925B-62FEAD65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69EE1-36CF-44BD-8F4F-C4982083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F120-6748-4324-8407-751E51B99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3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5B6D6-573E-4103-97BC-B123D884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61919-8953-453B-8725-FC3A4656F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3B9AF-59BE-4D1B-9F92-558446DF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47AE-CFD3-4BFF-B90F-E40AD5CDC114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B60F0-9139-4EF0-A84A-F928FE06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4A3BF-8852-410C-A537-D9CBB22E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F120-6748-4324-8407-751E51B99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6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92DC0-3A19-4DFE-99B6-C6390A94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192FD-20F3-4AFC-B6CA-4D63EB178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1262E-45F8-48A9-A2AF-1FB88FB24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CFC2D-1EEF-4F4E-9C28-90F1942D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47AE-CFD3-4BFF-B90F-E40AD5CDC114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F7A0C-72F5-4C62-8DF1-FD3AF206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337A9-A906-4392-A9DE-8AB1D1B9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F120-6748-4324-8407-751E51B99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8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6865-3FC8-4729-927D-7E5D9F05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4CC5-0A8B-4F41-91DB-B2BC9E8C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5A15A-AD48-49F8-8E61-0BFA5CA2B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DD001-980F-471C-BB7A-230CC7283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11860-D6D8-4293-8CBB-347909F54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A10F2-68CF-4D48-8846-41CDAA3A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47AE-CFD3-4BFF-B90F-E40AD5CDC114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71226-0099-4893-AE0F-B2547FD7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2605D-6730-4D1F-91AB-5E33104F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F120-6748-4324-8407-751E51B99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97CA-76BD-4E9A-AB0A-1B540C63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5CCA4-040F-4827-9441-C3392E5D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47AE-CFD3-4BFF-B90F-E40AD5CDC114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6D9B6-BD88-4F61-A13D-A4008644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E605B-78CA-49A4-9B75-40FA0C2C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F120-6748-4324-8407-751E51B99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6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7FB2B-08F3-4E65-BE40-7C221ADA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47AE-CFD3-4BFF-B90F-E40AD5CDC114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27E0C-847B-4AA4-A7CB-07F4A47C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BD4E2-72F5-47A1-A9C3-9F630D50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F120-6748-4324-8407-751E51B99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9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682B-CA2A-45A7-B7BB-D92645AA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19215-42BB-4A83-9D02-68541B9F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625DA-BD60-4791-870F-2ED040568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0F92E-E859-4C09-9A51-A298676A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47AE-CFD3-4BFF-B90F-E40AD5CDC114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6F525-931E-4EFB-AFE4-AB3340C8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82E0E-8E38-4415-884F-D5EF4F5F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F120-6748-4324-8407-751E51B99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1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8BD7-0CE3-41C6-A1A2-42F0F61B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B2E745-A67A-4D34-83C3-6CFE16F14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64DB4-FDE0-4AD4-AD55-A9416C58B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FC3FA-FE24-4D08-B700-C95453C7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47AE-CFD3-4BFF-B90F-E40AD5CDC114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C4455-E005-49EC-881A-C4D81FD6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8A3D1-F91B-4624-8B05-94895B26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F120-6748-4324-8407-751E51B99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2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D5C55-550C-4D78-A2DD-10AF2E96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102CA-D000-478B-B0DE-D087FA0F9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248D0-7804-427D-B951-86D6BDD76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547AE-CFD3-4BFF-B90F-E40AD5CDC114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73FFC-7988-4A3B-859D-C18E35C20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AFB21-83EE-4930-93DD-B3342CD90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F120-6748-4324-8407-751E51B99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5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7940-A08A-4442-AFDE-42C42C6672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D2DB0-F192-4C80-A6E5-5B148F94F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5A83946-83FA-482D-A688-8361D526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4" y="0"/>
            <a:ext cx="11895572" cy="5384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2D029-ACAB-47B9-948C-C4B6B2C2A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60" y="95043"/>
            <a:ext cx="5827280" cy="53022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5FB935-199C-44BF-BE94-8606F4C5A3C9}"/>
              </a:ext>
            </a:extLst>
          </p:cNvPr>
          <p:cNvSpPr/>
          <p:nvPr/>
        </p:nvSpPr>
        <p:spPr>
          <a:xfrm>
            <a:off x="1903165" y="5027751"/>
            <a:ext cx="8385694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OUR 2020-2021 YEAR</a:t>
            </a:r>
          </a:p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MIKE NUNEZ, PRESIDENT</a:t>
            </a:r>
          </a:p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BRUCE JOCHUMS, 1st V.P., MIKE MORGAN, 2nd V.P., </a:t>
            </a:r>
          </a:p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RUSS WHITE, SECRETARY, GEORGE GRAHAM, TREASURER AND YEARBOOK CHAIRMAN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01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29BDD0-BFB6-42B6-A5F6-2A01F3D5471E}"/>
              </a:ext>
            </a:extLst>
          </p:cNvPr>
          <p:cNvSpPr txBox="1"/>
          <p:nvPr/>
        </p:nvSpPr>
        <p:spPr>
          <a:xfrm>
            <a:off x="3218498" y="292739"/>
            <a:ext cx="5755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WE HELPED FOOD SHARE SEVERAL WAYS ON DIFFERENT DAYS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553EAE-3EEF-4816-9ACE-B69DC3ACA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0"/>
          <a:stretch/>
        </p:blipFill>
        <p:spPr>
          <a:xfrm>
            <a:off x="496995" y="2186440"/>
            <a:ext cx="5567032" cy="4378821"/>
          </a:xfrm>
          <a:prstGeom prst="rect">
            <a:avLst/>
          </a:prstGeom>
        </p:spPr>
      </p:pic>
      <p:pic>
        <p:nvPicPr>
          <p:cNvPr id="12" name="Picture 11" descr="A picture containing website&#10;&#10;Description automatically generated">
            <a:extLst>
              <a:ext uri="{FF2B5EF4-FFF2-40B4-BE49-F238E27FC236}">
                <a16:creationId xmlns:a16="http://schemas.microsoft.com/office/drawing/2014/main" id="{5DFD0FB5-9B01-4BBF-BD4A-FF6A2145A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42" y="2186440"/>
            <a:ext cx="56673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people working on a construction site&#10;&#10;Description automatically generated with low confidence">
            <a:extLst>
              <a:ext uri="{FF2B5EF4-FFF2-40B4-BE49-F238E27FC236}">
                <a16:creationId xmlns:a16="http://schemas.microsoft.com/office/drawing/2014/main" id="{6C182BC9-24D7-4A3B-B184-970C28286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7" y="78060"/>
            <a:ext cx="5444738" cy="6701882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A928C5F-F4A0-4583-90A9-E1640512E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97" y="78059"/>
            <a:ext cx="5180281" cy="670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4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84A7060-B827-40AE-BC3B-C0FE29DD7D8D}"/>
              </a:ext>
            </a:extLst>
          </p:cNvPr>
          <p:cNvSpPr txBox="1"/>
          <p:nvPr/>
        </p:nvSpPr>
        <p:spPr>
          <a:xfrm>
            <a:off x="6295668" y="829179"/>
            <a:ext cx="5600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WE PLANTED SHRUBS FOR THE VENTURA COUNTY CONSERVATION DISTRICT</a:t>
            </a:r>
          </a:p>
        </p:txBody>
      </p:sp>
      <p:pic>
        <p:nvPicPr>
          <p:cNvPr id="3" name="Picture 2" descr="A picture containing text, person, different, several&#10;&#10;Description automatically generated">
            <a:extLst>
              <a:ext uri="{FF2B5EF4-FFF2-40B4-BE49-F238E27FC236}">
                <a16:creationId xmlns:a16="http://schemas.microsoft.com/office/drawing/2014/main" id="{2011DD4B-EB64-4CC3-B0FC-BE1340D167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"/>
          <a:stretch/>
        </p:blipFill>
        <p:spPr>
          <a:xfrm>
            <a:off x="635619" y="200723"/>
            <a:ext cx="4993601" cy="6367346"/>
          </a:xfrm>
          <a:prstGeom prst="rect">
            <a:avLst/>
          </a:prstGeom>
        </p:spPr>
      </p:pic>
      <p:pic>
        <p:nvPicPr>
          <p:cNvPr id="5" name="Picture 4" descr="A picture containing text, different, various, same&#10;&#10;Description automatically generated">
            <a:extLst>
              <a:ext uri="{FF2B5EF4-FFF2-40B4-BE49-F238E27FC236}">
                <a16:creationId xmlns:a16="http://schemas.microsoft.com/office/drawing/2014/main" id="{669ED70A-A2AE-4292-B29E-24F897551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23" y="2994916"/>
            <a:ext cx="6192051" cy="35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5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ifferent, newspaper, various&#10;&#10;Description automatically generated">
            <a:extLst>
              <a:ext uri="{FF2B5EF4-FFF2-40B4-BE49-F238E27FC236}">
                <a16:creationId xmlns:a16="http://schemas.microsoft.com/office/drawing/2014/main" id="{9BEF9182-0EDB-4CCF-81E3-6FE8F5A6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27" y="1390262"/>
            <a:ext cx="4171034" cy="5363720"/>
          </a:xfrm>
          <a:prstGeom prst="rect">
            <a:avLst/>
          </a:prstGeom>
        </p:spPr>
      </p:pic>
      <p:pic>
        <p:nvPicPr>
          <p:cNvPr id="4" name="Picture 3" descr="A picture containing text, different, various, screenshot&#10;&#10;Description automatically generated">
            <a:extLst>
              <a:ext uri="{FF2B5EF4-FFF2-40B4-BE49-F238E27FC236}">
                <a16:creationId xmlns:a16="http://schemas.microsoft.com/office/drawing/2014/main" id="{6E87E94C-0C8E-4146-9DAA-019926F1F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41" y="1386454"/>
            <a:ext cx="4427689" cy="5367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3623BF-F170-4B53-9056-1BAE09B3E2AA}"/>
              </a:ext>
            </a:extLst>
          </p:cNvPr>
          <p:cNvSpPr txBox="1"/>
          <p:nvPr/>
        </p:nvSpPr>
        <p:spPr>
          <a:xfrm>
            <a:off x="513184" y="196133"/>
            <a:ext cx="11476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WE COOKED UP AND SERVED TRI-TIP AND CHICKEN  TO RAISE MONEY FOR THE MIRACLE LEAGUE BASEBALL DIAMOND PROJECT</a:t>
            </a:r>
          </a:p>
        </p:txBody>
      </p:sp>
    </p:spTree>
    <p:extLst>
      <p:ext uri="{BB962C8B-B14F-4D97-AF65-F5344CB8AC3E}">
        <p14:creationId xmlns:p14="http://schemas.microsoft.com/office/powerpoint/2010/main" val="79652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138408-BF84-4F0E-9E25-9F345EBB1EB1}"/>
              </a:ext>
            </a:extLst>
          </p:cNvPr>
          <p:cNvSpPr txBox="1"/>
          <p:nvPr/>
        </p:nvSpPr>
        <p:spPr>
          <a:xfrm>
            <a:off x="0" y="365736"/>
            <a:ext cx="1206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A picture containing text, person, different, various&#10;&#10;Description automatically generated">
            <a:extLst>
              <a:ext uri="{FF2B5EF4-FFF2-40B4-BE49-F238E27FC236}">
                <a16:creationId xmlns:a16="http://schemas.microsoft.com/office/drawing/2014/main" id="{A9EE94B2-0080-4180-BD9D-045C09642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" y="1362876"/>
            <a:ext cx="5403311" cy="5367528"/>
          </a:xfrm>
          <a:prstGeom prst="rect">
            <a:avLst/>
          </a:prstGeom>
        </p:spPr>
      </p:pic>
      <p:pic>
        <p:nvPicPr>
          <p:cNvPr id="5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9A5EDC30-F761-4C43-B88F-51EB6F495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65" y="1362876"/>
            <a:ext cx="4205007" cy="5367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45686D-D73F-4A8F-A578-AF73DE10157A}"/>
              </a:ext>
            </a:extLst>
          </p:cNvPr>
          <p:cNvSpPr txBox="1"/>
          <p:nvPr/>
        </p:nvSpPr>
        <p:spPr>
          <a:xfrm>
            <a:off x="775326" y="248336"/>
            <a:ext cx="10860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RAISING FUNDS FOR THE MIRACLE LEAGUE BASEBALL PROJECT WAS A FUN AND NEWS  WORTHY EVENT</a:t>
            </a:r>
          </a:p>
        </p:txBody>
      </p:sp>
    </p:spTree>
    <p:extLst>
      <p:ext uri="{BB962C8B-B14F-4D97-AF65-F5344CB8AC3E}">
        <p14:creationId xmlns:p14="http://schemas.microsoft.com/office/powerpoint/2010/main" val="119260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person, people&#10;&#10;Description automatically generated">
            <a:extLst>
              <a:ext uri="{FF2B5EF4-FFF2-40B4-BE49-F238E27FC236}">
                <a16:creationId xmlns:a16="http://schemas.microsoft.com/office/drawing/2014/main" id="{31E5FE58-9BE6-46AF-9BF0-FE5E2EA4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70" y="91898"/>
            <a:ext cx="7172325" cy="2790825"/>
          </a:xfrm>
          <a:prstGeom prst="rect">
            <a:avLst/>
          </a:prstGeom>
        </p:spPr>
      </p:pic>
      <p:pic>
        <p:nvPicPr>
          <p:cNvPr id="8" name="Picture 7" descr="A picture containing text, grass, tree, sky&#10;&#10;Description automatically generated">
            <a:extLst>
              <a:ext uri="{FF2B5EF4-FFF2-40B4-BE49-F238E27FC236}">
                <a16:creationId xmlns:a16="http://schemas.microsoft.com/office/drawing/2014/main" id="{763558D9-65A8-44F7-96B4-5C1DDD5B2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" y="2979160"/>
            <a:ext cx="6815315" cy="3878840"/>
          </a:xfrm>
          <a:prstGeom prst="rect">
            <a:avLst/>
          </a:prstGeom>
        </p:spPr>
      </p:pic>
      <p:pic>
        <p:nvPicPr>
          <p:cNvPr id="14" name="Picture 13" descr="A picture containing text, outdoor, ground, several&#10;&#10;Description automatically generated">
            <a:extLst>
              <a:ext uri="{FF2B5EF4-FFF2-40B4-BE49-F238E27FC236}">
                <a16:creationId xmlns:a16="http://schemas.microsoft.com/office/drawing/2014/main" id="{BEF142D3-16F5-43E6-A8E8-C29DDE334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5"/>
          <a:stretch/>
        </p:blipFill>
        <p:spPr>
          <a:xfrm>
            <a:off x="6905624" y="2979159"/>
            <a:ext cx="5323040" cy="3613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DC28A1-0ADA-4D3C-B9C1-7D581A574CF3}"/>
              </a:ext>
            </a:extLst>
          </p:cNvPr>
          <p:cNvSpPr txBox="1"/>
          <p:nvPr/>
        </p:nvSpPr>
        <p:spPr>
          <a:xfrm>
            <a:off x="105305" y="178025"/>
            <a:ext cx="46284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DIABETES WALK RAISED FUNDS FOR THE CITY OF HOPE DIABETES PROJECT.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WE HELPED SET UP THE DIABETES WALK  THEN MANNED THE INTERSECTIONS  OF THE THREE MILE ROUTE.</a:t>
            </a:r>
          </a:p>
        </p:txBody>
      </p:sp>
    </p:spTree>
    <p:extLst>
      <p:ext uri="{BB962C8B-B14F-4D97-AF65-F5344CB8AC3E}">
        <p14:creationId xmlns:p14="http://schemas.microsoft.com/office/powerpoint/2010/main" val="37779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ifferent, several&#10;&#10;Description automatically generated">
            <a:extLst>
              <a:ext uri="{FF2B5EF4-FFF2-40B4-BE49-F238E27FC236}">
                <a16:creationId xmlns:a16="http://schemas.microsoft.com/office/drawing/2014/main" id="{15C4E545-A12D-4775-AA16-B5CECAE33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9310"/>
            <a:ext cx="5271643" cy="6699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4718E7-DE6C-410B-BE53-0210D05E8A64}"/>
              </a:ext>
            </a:extLst>
          </p:cNvPr>
          <p:cNvSpPr txBox="1"/>
          <p:nvPr/>
        </p:nvSpPr>
        <p:spPr>
          <a:xfrm>
            <a:off x="830424" y="690465"/>
            <a:ext cx="45906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THOUGH WE COULDN’T SEE THE KIDS FROM RAIN IN PERSON, WE GAVE THEM CHRISTMAS GIFTS THANKS TO HELP FROM THE MASON PETERS MUSTACHE FOUNDATION </a:t>
            </a:r>
          </a:p>
        </p:txBody>
      </p:sp>
    </p:spTree>
    <p:extLst>
      <p:ext uri="{BB962C8B-B14F-4D97-AF65-F5344CB8AC3E}">
        <p14:creationId xmlns:p14="http://schemas.microsoft.com/office/powerpoint/2010/main" val="16964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3397F4-B5E6-4743-AD7D-CB49EE6D4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1" y="195942"/>
            <a:ext cx="5438319" cy="63766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246EDF-F7C4-4C2A-BBCD-7ADF7DE68006}"/>
              </a:ext>
            </a:extLst>
          </p:cNvPr>
          <p:cNvSpPr txBox="1"/>
          <p:nvPr/>
        </p:nvSpPr>
        <p:spPr>
          <a:xfrm>
            <a:off x="494949" y="1311911"/>
            <a:ext cx="5721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DESPITE LOSING OUR BIGGEST FUNDRAISERS,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WE PUT TOGETHER A GREAT EVENT COMBINING HELPING THE VISUALLY IMPAIRED BY COLLECTING GLASSES (AND HEARING AIDS) AND SUPPORTING PEDIATRIC CANCER PROGRAMS </a:t>
            </a:r>
          </a:p>
        </p:txBody>
      </p:sp>
    </p:spTree>
    <p:extLst>
      <p:ext uri="{BB962C8B-B14F-4D97-AF65-F5344CB8AC3E}">
        <p14:creationId xmlns:p14="http://schemas.microsoft.com/office/powerpoint/2010/main" val="233169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5E811BAA-B52C-4D37-9F52-CC4FC43F0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06" y="317241"/>
            <a:ext cx="4923349" cy="6337835"/>
          </a:xfrm>
          <a:prstGeom prst="rect">
            <a:avLst/>
          </a:prstGeom>
        </p:spPr>
      </p:pic>
      <p:pic>
        <p:nvPicPr>
          <p:cNvPr id="6" name="Picture 5" descr="A collage of people and cars&#10;&#10;Description automatically generated with low confidence">
            <a:extLst>
              <a:ext uri="{FF2B5EF4-FFF2-40B4-BE49-F238E27FC236}">
                <a16:creationId xmlns:a16="http://schemas.microsoft.com/office/drawing/2014/main" id="{AC2EA03A-CF5A-4200-88A1-F84FC5B91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20" y="317241"/>
            <a:ext cx="5081473" cy="633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different&#10;&#10;Description automatically generated">
            <a:extLst>
              <a:ext uri="{FF2B5EF4-FFF2-40B4-BE49-F238E27FC236}">
                <a16:creationId xmlns:a16="http://schemas.microsoft.com/office/drawing/2014/main" id="{39C25E10-CFF3-46CC-895F-DD42A4D96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6" y="335902"/>
            <a:ext cx="5153266" cy="6336792"/>
          </a:xfrm>
          <a:prstGeom prst="rect">
            <a:avLst/>
          </a:prstGeom>
        </p:spPr>
      </p:pic>
      <p:pic>
        <p:nvPicPr>
          <p:cNvPr id="6" name="Picture 5" descr="Calendar&#10;&#10;Description automatically generated with low confidence">
            <a:extLst>
              <a:ext uri="{FF2B5EF4-FFF2-40B4-BE49-F238E27FC236}">
                <a16:creationId xmlns:a16="http://schemas.microsoft.com/office/drawing/2014/main" id="{738F4BFA-59F1-4CC0-BC76-E8C489A33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59" y="314150"/>
            <a:ext cx="4883618" cy="63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230772-932C-41F8-B438-B92C8B934B40}"/>
              </a:ext>
            </a:extLst>
          </p:cNvPr>
          <p:cNvSpPr/>
          <p:nvPr/>
        </p:nvSpPr>
        <p:spPr>
          <a:xfrm>
            <a:off x="2248250" y="1082180"/>
            <a:ext cx="791081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OUR OFFICERS </a:t>
            </a:r>
          </a:p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 </a:t>
            </a:r>
          </a:p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DIRECTORS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02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BBDF62-7173-46E3-BA75-366AA2373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5" y="1995829"/>
            <a:ext cx="4512794" cy="3849624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3ED93DD-992B-4E2B-BC2C-96F9BE0E7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5829"/>
            <a:ext cx="5142780" cy="3849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C6324E-8E65-4EAE-BDB0-7A91A987C5FD}"/>
              </a:ext>
            </a:extLst>
          </p:cNvPr>
          <p:cNvSpPr txBox="1"/>
          <p:nvPr/>
        </p:nvSpPr>
        <p:spPr>
          <a:xfrm>
            <a:off x="615075" y="373224"/>
            <a:ext cx="10623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solidFill>
                  <a:srgbClr val="FF0000"/>
                </a:solidFill>
              </a:rPr>
              <a:t>Collecting 1700 pairs of glasses and selling lionburgers netted the teddy bear cancer foundation </a:t>
            </a:r>
          </a:p>
          <a:p>
            <a:pPr algn="ctr"/>
            <a:r>
              <a:rPr lang="en-US" sz="2800" b="1" cap="all" dirty="0">
                <a:solidFill>
                  <a:srgbClr val="FF0000"/>
                </a:solidFill>
              </a:rPr>
              <a:t>a nice  $675 donation</a:t>
            </a:r>
            <a:r>
              <a:rPr lang="en-US" sz="2800" cap="all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11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192B8B7-AA22-4364-B305-FD4CF8878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968" r="1070" b="1378"/>
          <a:stretch/>
        </p:blipFill>
        <p:spPr>
          <a:xfrm>
            <a:off x="393093" y="431304"/>
            <a:ext cx="3928187" cy="3970199"/>
          </a:xfrm>
          <a:prstGeom prst="rect">
            <a:avLst/>
          </a:prstGeom>
        </p:spPr>
      </p:pic>
      <p:pic>
        <p:nvPicPr>
          <p:cNvPr id="5" name="Picture 4" descr="A group of people in a factory&#10;&#10;Description automatically generated with low confidence">
            <a:extLst>
              <a:ext uri="{FF2B5EF4-FFF2-40B4-BE49-F238E27FC236}">
                <a16:creationId xmlns:a16="http://schemas.microsoft.com/office/drawing/2014/main" id="{189AC4A2-BF18-410D-870D-F0205422E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5" y="4401503"/>
            <a:ext cx="3488442" cy="2323245"/>
          </a:xfrm>
          <a:prstGeom prst="rect">
            <a:avLst/>
          </a:prstGeom>
        </p:spPr>
      </p:pic>
      <p:pic>
        <p:nvPicPr>
          <p:cNvPr id="7" name="Picture 6" descr="A picture containing text, different, various&#10;&#10;Description automatically generated">
            <a:extLst>
              <a:ext uri="{FF2B5EF4-FFF2-40B4-BE49-F238E27FC236}">
                <a16:creationId xmlns:a16="http://schemas.microsoft.com/office/drawing/2014/main" id="{BD54937B-40C5-4D6E-A6AF-44F2BFA84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59" y="419877"/>
            <a:ext cx="4820910" cy="63048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F2A07D-C5F1-4E57-B33D-6C8604F8B237}"/>
              </a:ext>
            </a:extLst>
          </p:cNvPr>
          <p:cNvSpPr txBox="1"/>
          <p:nvPr/>
        </p:nvSpPr>
        <p:spPr>
          <a:xfrm>
            <a:off x="4321279" y="431304"/>
            <a:ext cx="27356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WE WEREN’T FINISHED HELPING FOOD SHARE AND THE CALIFORNIA LIONS FEED THE HUNGRY  CAMPAIGN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WE DID A DRIVE THRU DINNER OF RIB EYE STEAK AND FIXINGS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9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ifferent, several&#10;&#10;Description automatically generated">
            <a:extLst>
              <a:ext uri="{FF2B5EF4-FFF2-40B4-BE49-F238E27FC236}">
                <a16:creationId xmlns:a16="http://schemas.microsoft.com/office/drawing/2014/main" id="{0FF3CF5C-BF94-48FE-89B5-079534F59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41" y="359277"/>
            <a:ext cx="7715963" cy="6139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B2912-2428-447D-B2CB-557AF6EB258E}"/>
              </a:ext>
            </a:extLst>
          </p:cNvPr>
          <p:cNvSpPr txBox="1"/>
          <p:nvPr/>
        </p:nvSpPr>
        <p:spPr>
          <a:xfrm>
            <a:off x="466531" y="914914"/>
            <a:ext cx="35736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COVID-19 KEPT US FROM DOING EYE SCREENINGS AT NUMEROUS SCHOOLS, A MULTI-DAY EVENT THAT WE ARE VERY PROUD OF. BUT WE DID SCREEN 18 PEOPLE AT THE VENTURA CONSERVATION CAMP</a:t>
            </a:r>
          </a:p>
        </p:txBody>
      </p:sp>
    </p:spTree>
    <p:extLst>
      <p:ext uri="{BB962C8B-B14F-4D97-AF65-F5344CB8AC3E}">
        <p14:creationId xmlns:p14="http://schemas.microsoft.com/office/powerpoint/2010/main" val="307177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F5ED18-58A7-46BE-B5AE-B553E10E8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0" y="653973"/>
            <a:ext cx="6125831" cy="3142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86F1B0-2986-4838-B312-30B5220D44AB}"/>
              </a:ext>
            </a:extLst>
          </p:cNvPr>
          <p:cNvSpPr txBox="1"/>
          <p:nvPr/>
        </p:nvSpPr>
        <p:spPr>
          <a:xfrm>
            <a:off x="1392572" y="4454554"/>
            <a:ext cx="9185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THOUGH OUR CHARITY BUDGET WAS SLIM THIS YEAR DUE TO CANCELLED EVENTS, WE STILL DONATED TO THE SOMIS FOOD PANTRY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7CDBF7-7D98-40A7-AAE2-E99FE6013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94" y="653973"/>
            <a:ext cx="4453667" cy="31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1928099-CB80-4167-9548-D626E79A2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769">
            <a:off x="2446955" y="1700088"/>
            <a:ext cx="3106541" cy="4033326"/>
          </a:xfrm>
          <a:prstGeom prst="rect">
            <a:avLst/>
          </a:prstGeom>
        </p:spPr>
      </p:pic>
      <p:pic>
        <p:nvPicPr>
          <p:cNvPr id="5" name="Picture 4" descr="A picture containing text, dog, mammal&#10;&#10;Description automatically generated">
            <a:extLst>
              <a:ext uri="{FF2B5EF4-FFF2-40B4-BE49-F238E27FC236}">
                <a16:creationId xmlns:a16="http://schemas.microsoft.com/office/drawing/2014/main" id="{41249B04-0DFF-4106-9BCA-F9D87AA60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579">
            <a:off x="329898" y="1826834"/>
            <a:ext cx="3384432" cy="393135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3771225-476F-42D6-99EC-636619BAE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271">
            <a:off x="5878161" y="1703075"/>
            <a:ext cx="3356302" cy="4306711"/>
          </a:xfrm>
          <a:prstGeom prst="rect">
            <a:avLst/>
          </a:prstGeom>
        </p:spPr>
      </p:pic>
      <p:pic>
        <p:nvPicPr>
          <p:cNvPr id="7" name="Picture 6" descr="A person holding a dog&#10;&#10;Description automatically generated with low confidence">
            <a:extLst>
              <a:ext uri="{FF2B5EF4-FFF2-40B4-BE49-F238E27FC236}">
                <a16:creationId xmlns:a16="http://schemas.microsoft.com/office/drawing/2014/main" id="{AA454E44-B565-455C-8528-7F8D288AF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174">
            <a:off x="2523218" y="3851222"/>
            <a:ext cx="4086309" cy="2493455"/>
          </a:xfrm>
          <a:prstGeom prst="rect">
            <a:avLst/>
          </a:prstGeom>
        </p:spPr>
      </p:pic>
      <p:pic>
        <p:nvPicPr>
          <p:cNvPr id="11" name="Picture 10" descr="A picture containing text, dog, different&#10;&#10;Description automatically generated">
            <a:extLst>
              <a:ext uri="{FF2B5EF4-FFF2-40B4-BE49-F238E27FC236}">
                <a16:creationId xmlns:a16="http://schemas.microsoft.com/office/drawing/2014/main" id="{5A1763BA-0473-4330-BD37-73D63A9B7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365">
            <a:off x="8610355" y="1645427"/>
            <a:ext cx="3296390" cy="4079216"/>
          </a:xfrm>
          <a:prstGeom prst="rect">
            <a:avLst/>
          </a:prstGeom>
        </p:spPr>
      </p:pic>
      <p:pic>
        <p:nvPicPr>
          <p:cNvPr id="13" name="Picture 12" descr="A group of people playing with dogs&#10;&#10;Description automatically generated with low confidence">
            <a:extLst>
              <a:ext uri="{FF2B5EF4-FFF2-40B4-BE49-F238E27FC236}">
                <a16:creationId xmlns:a16="http://schemas.microsoft.com/office/drawing/2014/main" id="{46700555-1012-408D-B5C1-950618CEF4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073">
            <a:off x="6938846" y="4077176"/>
            <a:ext cx="4299793" cy="23934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2E81D4-5388-40F2-A6D9-E6D963F8403B}"/>
              </a:ext>
            </a:extLst>
          </p:cNvPr>
          <p:cNvSpPr txBox="1"/>
          <p:nvPr/>
        </p:nvSpPr>
        <p:spPr>
          <a:xfrm>
            <a:off x="293511" y="177985"/>
            <a:ext cx="11604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solidFill>
                  <a:srgbClr val="FF0000"/>
                </a:solidFill>
              </a:rPr>
              <a:t>The dogs we sponsored were very successful this year—</a:t>
            </a:r>
            <a:r>
              <a:rPr lang="en-US" sz="2800" b="1" cap="all" dirty="0" err="1">
                <a:solidFill>
                  <a:srgbClr val="FF0000"/>
                </a:solidFill>
              </a:rPr>
              <a:t>ezra</a:t>
            </a:r>
            <a:r>
              <a:rPr lang="en-US" sz="2800" b="1" cap="all" dirty="0">
                <a:solidFill>
                  <a:srgbClr val="FF0000"/>
                </a:solidFill>
              </a:rPr>
              <a:t>, as a blue path service dog for a child with autism, and penny made great strides on her way to guide dog school.</a:t>
            </a:r>
          </a:p>
        </p:txBody>
      </p:sp>
    </p:spTree>
    <p:extLst>
      <p:ext uri="{BB962C8B-B14F-4D97-AF65-F5344CB8AC3E}">
        <p14:creationId xmlns:p14="http://schemas.microsoft.com/office/powerpoint/2010/main" val="155978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F953E0-64DD-40BA-B3CB-41A8C6159C4A}"/>
              </a:ext>
            </a:extLst>
          </p:cNvPr>
          <p:cNvSpPr/>
          <p:nvPr/>
        </p:nvSpPr>
        <p:spPr>
          <a:xfrm>
            <a:off x="831995" y="1705991"/>
            <a:ext cx="1052801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OUR </a:t>
            </a:r>
          </a:p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DISTRICT ACTIVITIES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56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18D21D-EA02-4371-9352-A8121277B645}"/>
              </a:ext>
            </a:extLst>
          </p:cNvPr>
          <p:cNvSpPr txBox="1"/>
          <p:nvPr/>
        </p:nvSpPr>
        <p:spPr>
          <a:xfrm>
            <a:off x="1026367" y="1357048"/>
            <a:ext cx="102076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WE DID ATTEND THE DISTRICT MEETINGS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THIS YEAR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AND LIKE EVERYONE ELSE…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VIA…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</a:rPr>
              <a:t>ZOOM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WE JUST DIDN’T TAKE ANY PICTURES</a:t>
            </a:r>
          </a:p>
          <a:p>
            <a:pPr algn="ctr"/>
            <a:endParaRPr lang="en-US" sz="8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65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1C7B04-2A48-4840-AABF-037EF637E11B}"/>
              </a:ext>
            </a:extLst>
          </p:cNvPr>
          <p:cNvSpPr/>
          <p:nvPr/>
        </p:nvSpPr>
        <p:spPr>
          <a:xfrm>
            <a:off x="3048000" y="153617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OUR </a:t>
            </a:r>
          </a:p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YOUTH ACTIVITIES</a:t>
            </a:r>
            <a:endParaRPr lang="en-US" sz="8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12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and horses&#10;&#10;Description automatically generated with low confidence">
            <a:extLst>
              <a:ext uri="{FF2B5EF4-FFF2-40B4-BE49-F238E27FC236}">
                <a16:creationId xmlns:a16="http://schemas.microsoft.com/office/drawing/2014/main" id="{A7EAD66B-8D53-48AB-82F8-639A0C7C2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6" y="652462"/>
            <a:ext cx="6057900" cy="5553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668DE-37B3-480F-A9F6-E4E2E995E880}"/>
              </a:ext>
            </a:extLst>
          </p:cNvPr>
          <p:cNvSpPr txBox="1"/>
          <p:nvPr/>
        </p:nvSpPr>
        <p:spPr>
          <a:xfrm>
            <a:off x="7198856" y="1748395"/>
            <a:ext cx="45494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WITH NO COUNTY FAIR THIS YEAR, THERE WAS ONLY AN ONLINE AUCTION YET WE MANAGED TO HELP A 4-H STUDENT SELL HER STEER.</a:t>
            </a:r>
          </a:p>
        </p:txBody>
      </p:sp>
    </p:spTree>
    <p:extLst>
      <p:ext uri="{BB962C8B-B14F-4D97-AF65-F5344CB8AC3E}">
        <p14:creationId xmlns:p14="http://schemas.microsoft.com/office/powerpoint/2010/main" val="418820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EDF4AE-53A7-4D99-BC8E-E4B3DCD973DE}"/>
              </a:ext>
            </a:extLst>
          </p:cNvPr>
          <p:cNvSpPr txBox="1"/>
          <p:nvPr/>
        </p:nvSpPr>
        <p:spPr>
          <a:xfrm>
            <a:off x="12176" y="545617"/>
            <a:ext cx="12191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THIS YEAR’S STUDENT SPEAKER CONTEST WAS A BIT DIFFERENT THAN PREVIOUS YEARS.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IT WAS OUTDOORS.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BUT IT WAS STILL A VERY GOOD COMPETITION.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AD7C35C4-715A-4FA5-A644-580A8D87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7" y="3031194"/>
            <a:ext cx="4656822" cy="3492617"/>
          </a:xfrm>
          <a:prstGeom prst="rect">
            <a:avLst/>
          </a:prstGeom>
        </p:spPr>
      </p:pic>
      <p:pic>
        <p:nvPicPr>
          <p:cNvPr id="12" name="Picture 11" descr="A group of women holding books in front of a tree&#10;&#10;Description automatically generated with medium confidence">
            <a:extLst>
              <a:ext uri="{FF2B5EF4-FFF2-40B4-BE49-F238E27FC236}">
                <a16:creationId xmlns:a16="http://schemas.microsoft.com/office/drawing/2014/main" id="{8F593254-054F-44AE-A72E-CA1E9289E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60" y="3031194"/>
            <a:ext cx="4656822" cy="34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9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D8E868-18C8-4D4A-A7FE-FB856FAD55C8}"/>
              </a:ext>
            </a:extLst>
          </p:cNvPr>
          <p:cNvSpPr txBox="1"/>
          <p:nvPr/>
        </p:nvSpPr>
        <p:spPr>
          <a:xfrm>
            <a:off x="6296892" y="872870"/>
            <a:ext cx="3816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Club President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Mike Nunez</a:t>
            </a:r>
          </a:p>
          <a:p>
            <a:pPr algn="ctr"/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460B0-5D95-4274-A474-18B8639E3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5667" y="246026"/>
            <a:ext cx="2238085" cy="3069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0DA543-8598-4520-89D5-3BC1E8A3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7815" y="3542602"/>
            <a:ext cx="2510917" cy="3135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9E173F-98FE-4A67-8658-E2FCE8577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644" y="3555991"/>
            <a:ext cx="2367061" cy="30890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566D4A-6357-482C-AB2C-3ADB8CD5B30F}"/>
              </a:ext>
            </a:extLst>
          </p:cNvPr>
          <p:cNvSpPr/>
          <p:nvPr/>
        </p:nvSpPr>
        <p:spPr>
          <a:xfrm>
            <a:off x="4565488" y="4020115"/>
            <a:ext cx="159915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en-US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nd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Vice 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President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Bruce 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Jochums </a:t>
            </a: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E714C-88BA-4177-8A3E-98773AD960A2}"/>
              </a:ext>
            </a:extLst>
          </p:cNvPr>
          <p:cNvSpPr/>
          <p:nvPr/>
        </p:nvSpPr>
        <p:spPr>
          <a:xfrm>
            <a:off x="8612317" y="4020115"/>
            <a:ext cx="164824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en-US" sz="2800" b="1" cap="none" spc="0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rd</a:t>
            </a:r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Vice 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President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Mike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Morgan</a:t>
            </a:r>
          </a:p>
          <a:p>
            <a:pPr algn="ctr"/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10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DF0A7B-DB41-46F6-B0E9-9F549B8B5E5D}"/>
              </a:ext>
            </a:extLst>
          </p:cNvPr>
          <p:cNvSpPr/>
          <p:nvPr/>
        </p:nvSpPr>
        <p:spPr>
          <a:xfrm>
            <a:off x="2786744" y="920621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OUR </a:t>
            </a:r>
          </a:p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CLUB’S SOCIAL  ACTIVITIES</a:t>
            </a:r>
            <a:endParaRPr lang="en-US" sz="8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30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32BBB78B-071B-4B98-AA8D-B0AECE003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058549" cy="5337392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0D1819-5AC1-49D6-8F8D-CE58A47EC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67" y="-26273"/>
            <a:ext cx="4136466" cy="5389940"/>
          </a:xfrm>
          <a:prstGeom prst="rect">
            <a:avLst/>
          </a:prstGeom>
        </p:spPr>
      </p:pic>
      <p:pic>
        <p:nvPicPr>
          <p:cNvPr id="7" name="Picture 6" descr="Website&#10;&#10;Description automatically generated with low confidence">
            <a:extLst>
              <a:ext uri="{FF2B5EF4-FFF2-40B4-BE49-F238E27FC236}">
                <a16:creationId xmlns:a16="http://schemas.microsoft.com/office/drawing/2014/main" id="{FC251642-0DFE-4461-A866-15F6862A8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98" y="1"/>
            <a:ext cx="4072100" cy="5337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1B914D-3432-4148-AC0D-1734BDF27DB1}"/>
              </a:ext>
            </a:extLst>
          </p:cNvPr>
          <p:cNvSpPr txBox="1"/>
          <p:nvPr/>
        </p:nvSpPr>
        <p:spPr>
          <a:xfrm>
            <a:off x="1296955" y="5607698"/>
            <a:ext cx="1003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WE JUST COULDN’T STAY AWAY !!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WE GATHER OUTDOORS TO INSTALL OUR NEW BOARD</a:t>
            </a:r>
          </a:p>
        </p:txBody>
      </p:sp>
    </p:spTree>
    <p:extLst>
      <p:ext uri="{BB962C8B-B14F-4D97-AF65-F5344CB8AC3E}">
        <p14:creationId xmlns:p14="http://schemas.microsoft.com/office/powerpoint/2010/main" val="67913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CCEB2B3E-8E0D-4D04-B5B7-7B9C2C83F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0"/>
            <a:ext cx="5275684" cy="6673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6487E-14A2-413F-9227-C129156C9AEE}"/>
              </a:ext>
            </a:extLst>
          </p:cNvPr>
          <p:cNvSpPr txBox="1"/>
          <p:nvPr/>
        </p:nvSpPr>
        <p:spPr>
          <a:xfrm>
            <a:off x="1031845" y="1351562"/>
            <a:ext cx="37834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WE JOINED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THE AMBER’S LIGHT LION CLUB, SORT OF INDOORS, A BARN ANYWAY,  FOR THEIR INSTALLATION.</a:t>
            </a:r>
          </a:p>
        </p:txBody>
      </p:sp>
    </p:spTree>
    <p:extLst>
      <p:ext uri="{BB962C8B-B14F-4D97-AF65-F5344CB8AC3E}">
        <p14:creationId xmlns:p14="http://schemas.microsoft.com/office/powerpoint/2010/main" val="28149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posing&#10;&#10;Description automatically generated">
            <a:extLst>
              <a:ext uri="{FF2B5EF4-FFF2-40B4-BE49-F238E27FC236}">
                <a16:creationId xmlns:a16="http://schemas.microsoft.com/office/drawing/2014/main" id="{AFB244FE-BD65-4705-8B5A-E1C46CE10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298">
            <a:off x="281853" y="1256287"/>
            <a:ext cx="4324350" cy="5391150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9EBEFFD-DE85-47F7-9FFA-C426FAE20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903">
            <a:off x="2676973" y="1214423"/>
            <a:ext cx="4314825" cy="5534025"/>
          </a:xfrm>
          <a:prstGeom prst="rect">
            <a:avLst/>
          </a:prstGeom>
        </p:spPr>
      </p:pic>
      <p:pic>
        <p:nvPicPr>
          <p:cNvPr id="8" name="Picture 7" descr="A picture containing text, newspaper, different, screenshot&#10;&#10;Description automatically generated">
            <a:extLst>
              <a:ext uri="{FF2B5EF4-FFF2-40B4-BE49-F238E27FC236}">
                <a16:creationId xmlns:a16="http://schemas.microsoft.com/office/drawing/2014/main" id="{AD25F8F7-E08B-4A46-AB2E-72C2C5850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044">
            <a:off x="4636675" y="943865"/>
            <a:ext cx="4362450" cy="5629275"/>
          </a:xfrm>
          <a:prstGeom prst="rect">
            <a:avLst/>
          </a:prstGeom>
        </p:spPr>
      </p:pic>
      <p:pic>
        <p:nvPicPr>
          <p:cNvPr id="11" name="Picture 10" descr="A collage of people and a dog&#10;&#10;Description automatically generated with medium confidence">
            <a:extLst>
              <a:ext uri="{FF2B5EF4-FFF2-40B4-BE49-F238E27FC236}">
                <a16:creationId xmlns:a16="http://schemas.microsoft.com/office/drawing/2014/main" id="{8DF249BF-E490-46BC-A903-490CAE4FA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493">
            <a:off x="7587995" y="1013822"/>
            <a:ext cx="4295775" cy="5676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C07F6D-C542-4977-A74F-51F357EE6B3F}"/>
              </a:ext>
            </a:extLst>
          </p:cNvPr>
          <p:cNvSpPr txBox="1"/>
          <p:nvPr/>
        </p:nvSpPr>
        <p:spPr>
          <a:xfrm>
            <a:off x="151002" y="125835"/>
            <a:ext cx="11845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AH,  REGULAR MEETINGS DURING COVID—MOSTLY BY ZOOM BUT WE DID GET OUTSIDE!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36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7AAAA4B-ED8C-44C2-91FA-660C3A848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500">
            <a:off x="334380" y="1225748"/>
            <a:ext cx="4181475" cy="5381625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6C5F86BC-8A6E-468F-A81D-0EB0F2DB7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831">
            <a:off x="1364657" y="970863"/>
            <a:ext cx="4178001" cy="5254459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D5A892A-9070-4D65-BDB0-C9E502651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8" y="738000"/>
            <a:ext cx="4479266" cy="5779053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963D8AA9-4B9C-4376-80EB-C51C8A23CA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383">
            <a:off x="4113091" y="811483"/>
            <a:ext cx="4496811" cy="5534537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5ADB5A-66F5-4FEE-BCF6-04FE5C4CB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645">
            <a:off x="5796992" y="791425"/>
            <a:ext cx="4173068" cy="5441907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E21BA7-B28E-47B4-A903-D79419D90E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359">
            <a:off x="7409117" y="1110716"/>
            <a:ext cx="4343400" cy="546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55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F8B5F4B3-5808-4F99-AE60-4F473816F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3429000"/>
            <a:ext cx="4800100" cy="3318588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25C360-41A8-42E3-A5C9-65996D3C9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14" y="110412"/>
            <a:ext cx="3983402" cy="4948544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BC8EF5AF-BB41-462D-99B5-B9AA7F625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16" y="2222241"/>
            <a:ext cx="3343184" cy="45253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D38F0D-07F4-4E83-99A6-3C9BD86A2C3B}"/>
              </a:ext>
            </a:extLst>
          </p:cNvPr>
          <p:cNvSpPr txBox="1"/>
          <p:nvPr/>
        </p:nvSpPr>
        <p:spPr>
          <a:xfrm>
            <a:off x="83091" y="615544"/>
            <a:ext cx="451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BOARD MEETINGS WERE THE SAME—BY ZOOM AND IN PERSON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78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0DAEF27-3A72-4837-9152-3A9BAF26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" y="279918"/>
            <a:ext cx="3931920" cy="5108821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31F65AC1-8155-460A-8FD8-A484EFFCC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6" y="1501193"/>
            <a:ext cx="3931920" cy="5093024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4B35A11-26B1-425F-B82E-BEB910E14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50" y="140250"/>
            <a:ext cx="3931920" cy="50894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84D9DB-8A6B-4348-8FDC-3B129D3314D9}"/>
              </a:ext>
            </a:extLst>
          </p:cNvPr>
          <p:cNvSpPr txBox="1"/>
          <p:nvPr/>
        </p:nvSpPr>
        <p:spPr>
          <a:xfrm>
            <a:off x="4301067" y="279918"/>
            <a:ext cx="3776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MORE BOARD MEETINGS BY ZOOM</a:t>
            </a:r>
          </a:p>
        </p:txBody>
      </p:sp>
    </p:spTree>
    <p:extLst>
      <p:ext uri="{BB962C8B-B14F-4D97-AF65-F5344CB8AC3E}">
        <p14:creationId xmlns:p14="http://schemas.microsoft.com/office/powerpoint/2010/main" val="1960948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D44A55C8-EE25-4B67-8A45-C60C6C20F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6" y="279662"/>
            <a:ext cx="3431899" cy="452888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E2F0F17-C377-4E02-8C20-B8BDF8ED3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73" y="1193860"/>
            <a:ext cx="3783824" cy="4746978"/>
          </a:xfrm>
          <a:prstGeom prst="rect">
            <a:avLst/>
          </a:prstGeom>
        </p:spPr>
      </p:pic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7421DF92-882D-49D5-A60A-B3718F185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72" y="344976"/>
            <a:ext cx="4151415" cy="4981698"/>
          </a:xfrm>
          <a:prstGeom prst="rect">
            <a:avLst/>
          </a:prstGeom>
        </p:spPr>
      </p:pic>
      <p:pic>
        <p:nvPicPr>
          <p:cNvPr id="17" name="Picture 16" descr="Text, letter&#10;&#10;Description automatically generated">
            <a:extLst>
              <a:ext uri="{FF2B5EF4-FFF2-40B4-BE49-F238E27FC236}">
                <a16:creationId xmlns:a16="http://schemas.microsoft.com/office/drawing/2014/main" id="{21391B3B-11DF-4FCB-BAEF-30FFB755C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97" y="1055511"/>
            <a:ext cx="3997103" cy="4746978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4AC14252-E17F-4D17-8EF0-0576137E0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2" y="2797251"/>
            <a:ext cx="3211998" cy="3954815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3E6F4D81-EF24-41F0-A9B5-4CD50EBEF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9" y="2261382"/>
            <a:ext cx="3464693" cy="449068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99201A4-3FCC-417F-9E21-39EEF223C940}"/>
              </a:ext>
            </a:extLst>
          </p:cNvPr>
          <p:cNvSpPr txBox="1"/>
          <p:nvPr/>
        </p:nvSpPr>
        <p:spPr>
          <a:xfrm>
            <a:off x="1548678" y="1305191"/>
            <a:ext cx="90946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TOUGH YEAR THAT IT WAS, WE WERE APPRECIATED WITH THANK YOU LETTERS</a:t>
            </a:r>
          </a:p>
        </p:txBody>
      </p:sp>
    </p:spTree>
    <p:extLst>
      <p:ext uri="{BB962C8B-B14F-4D97-AF65-F5344CB8AC3E}">
        <p14:creationId xmlns:p14="http://schemas.microsoft.com/office/powerpoint/2010/main" val="397461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89CE28-D2E2-4E5B-BCED-59C70E9074BF}"/>
              </a:ext>
            </a:extLst>
          </p:cNvPr>
          <p:cNvSpPr txBox="1"/>
          <p:nvPr/>
        </p:nvSpPr>
        <p:spPr>
          <a:xfrm>
            <a:off x="555811" y="1562000"/>
            <a:ext cx="110803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THANK YOU TO LION BOB TAYLOR 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FOR HIS EXCELLENT NEWSLETTERS 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AND TO ALL THE OTHERS WHO SUPPLIED THE PHOTOS FOR 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EVERYTHING THAT HAPPENED 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THIS YEAR </a:t>
            </a:r>
          </a:p>
        </p:txBody>
      </p:sp>
      <p:pic>
        <p:nvPicPr>
          <p:cNvPr id="4" name="Picture 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DABDB636-E1B0-46A0-A3D8-96D2C5577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722" y="771685"/>
            <a:ext cx="1475955" cy="20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6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D06532-EFA8-46A2-9DE6-1A7D5B8F166F}"/>
              </a:ext>
            </a:extLst>
          </p:cNvPr>
          <p:cNvSpPr/>
          <p:nvPr/>
        </p:nvSpPr>
        <p:spPr>
          <a:xfrm>
            <a:off x="3198967" y="1382617"/>
            <a:ext cx="23339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Club Secretary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Russ White</a:t>
            </a:r>
          </a:p>
        </p:txBody>
      </p:sp>
      <p:pic>
        <p:nvPicPr>
          <p:cNvPr id="7" name="Picture 6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E085B1E0-8241-4587-9883-FEA183AB9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46397"/>
            <a:ext cx="2344032" cy="30931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47D353-5C2E-42F6-80F2-EB3C5C3F4904}"/>
              </a:ext>
            </a:extLst>
          </p:cNvPr>
          <p:cNvSpPr/>
          <p:nvPr/>
        </p:nvSpPr>
        <p:spPr>
          <a:xfrm>
            <a:off x="8647747" y="1382617"/>
            <a:ext cx="25299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Club Treasurer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George Graham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F643BB-E91D-4FC6-871D-C21C17BE5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918" y="3747966"/>
            <a:ext cx="2298505" cy="29323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2D851A-BE5A-4142-8836-E09C551C31AE}"/>
              </a:ext>
            </a:extLst>
          </p:cNvPr>
          <p:cNvSpPr/>
          <p:nvPr/>
        </p:nvSpPr>
        <p:spPr>
          <a:xfrm>
            <a:off x="3116424" y="4523854"/>
            <a:ext cx="28616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Club Service Chair</a:t>
            </a:r>
          </a:p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Bill Schulze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65A8D7-C1BC-4720-A6C0-2D7B9B8041B7}"/>
              </a:ext>
            </a:extLst>
          </p:cNvPr>
          <p:cNvSpPr/>
          <p:nvPr/>
        </p:nvSpPr>
        <p:spPr>
          <a:xfrm>
            <a:off x="8647747" y="4308409"/>
            <a:ext cx="291182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Club Membership </a:t>
            </a:r>
          </a:p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Chair</a:t>
            </a:r>
          </a:p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Rich Cervantes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75501D-DE7D-4DE6-AB96-00B68342B5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5328"/>
          <a:stretch/>
        </p:blipFill>
        <p:spPr>
          <a:xfrm>
            <a:off x="6145180" y="3761150"/>
            <a:ext cx="2294853" cy="2932310"/>
          </a:xfrm>
          <a:prstGeom prst="rect">
            <a:avLst/>
          </a:prstGeom>
        </p:spPr>
      </p:pic>
      <p:pic>
        <p:nvPicPr>
          <p:cNvPr id="4" name="Picture 3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742E57E5-E46B-4635-8D13-C2074B4DF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9" y="206614"/>
            <a:ext cx="2380280" cy="3093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45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8E3479-7A84-40FF-8A1C-9DEB32EB2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218" y="1435144"/>
            <a:ext cx="2167468" cy="28749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7FBFA1-36BC-4454-BDE3-4A3CF5EEB67C}"/>
              </a:ext>
            </a:extLst>
          </p:cNvPr>
          <p:cNvSpPr/>
          <p:nvPr/>
        </p:nvSpPr>
        <p:spPr>
          <a:xfrm>
            <a:off x="2914130" y="2474893"/>
            <a:ext cx="302467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Lion Tamers</a:t>
            </a:r>
          </a:p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Jack </a:t>
            </a:r>
            <a:r>
              <a:rPr lang="en-US" sz="2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Eberts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Vincente Contreras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0CF41DA4-044D-474A-A48D-653BA27F2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63" y="205271"/>
            <a:ext cx="2432228" cy="3097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ADF31E-A0ED-45C6-9194-FE1ABDE9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1163" y="3393268"/>
            <a:ext cx="2432228" cy="34211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10FCCD-950F-43E7-8D8A-AA6CAC17C7A2}"/>
              </a:ext>
            </a:extLst>
          </p:cNvPr>
          <p:cNvSpPr/>
          <p:nvPr/>
        </p:nvSpPr>
        <p:spPr>
          <a:xfrm>
            <a:off x="8770279" y="1277100"/>
            <a:ext cx="21259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Tail Twister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Dick Bellman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44FC4-02EC-4293-A250-9B27ED9F6093}"/>
              </a:ext>
            </a:extLst>
          </p:cNvPr>
          <p:cNvSpPr/>
          <p:nvPr/>
        </p:nvSpPr>
        <p:spPr>
          <a:xfrm>
            <a:off x="8837029" y="4149740"/>
            <a:ext cx="21878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Tail Twister</a:t>
            </a:r>
          </a:p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Lloyd Christie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12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190457-120E-4F1A-9C77-8E37CC90D151}"/>
              </a:ext>
            </a:extLst>
          </p:cNvPr>
          <p:cNvSpPr/>
          <p:nvPr/>
        </p:nvSpPr>
        <p:spPr>
          <a:xfrm>
            <a:off x="3593514" y="53308"/>
            <a:ext cx="38293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en-US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nd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Year Board Members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B6E25-6417-4B72-A74A-9A623C70ACED}"/>
              </a:ext>
            </a:extLst>
          </p:cNvPr>
          <p:cNvSpPr/>
          <p:nvPr/>
        </p:nvSpPr>
        <p:spPr>
          <a:xfrm>
            <a:off x="841684" y="2977544"/>
            <a:ext cx="14923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Art Mansfield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A41528-01EB-4E6E-9D99-77A000661C97}"/>
              </a:ext>
            </a:extLst>
          </p:cNvPr>
          <p:cNvSpPr/>
          <p:nvPr/>
        </p:nvSpPr>
        <p:spPr>
          <a:xfrm>
            <a:off x="3999126" y="2963080"/>
            <a:ext cx="1149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Chet Price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E1EADA-3187-470E-9FF8-98D8BB776613}"/>
              </a:ext>
            </a:extLst>
          </p:cNvPr>
          <p:cNvSpPr/>
          <p:nvPr/>
        </p:nvSpPr>
        <p:spPr>
          <a:xfrm>
            <a:off x="6764028" y="2904483"/>
            <a:ext cx="131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John Knittle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5ED93D-E0A0-4E15-9E8C-92FF6B9D7D55}"/>
              </a:ext>
            </a:extLst>
          </p:cNvPr>
          <p:cNvSpPr/>
          <p:nvPr/>
        </p:nvSpPr>
        <p:spPr>
          <a:xfrm>
            <a:off x="9711636" y="2883131"/>
            <a:ext cx="1220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Joe Wetter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8635E2-AB78-4EE8-B1EC-B904C4550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199" y="810507"/>
            <a:ext cx="1780425" cy="20939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429421-1CF2-4AB9-B232-570C75484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2169" y="810507"/>
            <a:ext cx="1753160" cy="20939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B9A011-D8DD-459E-B3FB-E4C4FC5CE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7983" y="810507"/>
            <a:ext cx="1481740" cy="209397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8538A12-C189-4A2B-92AB-1BEAE1477DC7}"/>
              </a:ext>
            </a:extLst>
          </p:cNvPr>
          <p:cNvSpPr/>
          <p:nvPr/>
        </p:nvSpPr>
        <p:spPr>
          <a:xfrm>
            <a:off x="3728225" y="3252491"/>
            <a:ext cx="3836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1st Year Board Members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2FAD1E-14E9-4969-BF65-EFE75E933BE2}"/>
              </a:ext>
            </a:extLst>
          </p:cNvPr>
          <p:cNvSpPr/>
          <p:nvPr/>
        </p:nvSpPr>
        <p:spPr>
          <a:xfrm>
            <a:off x="738311" y="6054895"/>
            <a:ext cx="16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Victor Martinez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D0FFCB-D141-405C-BAFC-F442E356C0CF}"/>
              </a:ext>
            </a:extLst>
          </p:cNvPr>
          <p:cNvSpPr/>
          <p:nvPr/>
        </p:nvSpPr>
        <p:spPr>
          <a:xfrm>
            <a:off x="3741294" y="6054895"/>
            <a:ext cx="155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Tom </a:t>
            </a:r>
            <a:r>
              <a:rPr lang="en-US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DeBardas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036C7E-C7BF-4E3C-8CC5-1850BB89F3C7}"/>
              </a:ext>
            </a:extLst>
          </p:cNvPr>
          <p:cNvSpPr/>
          <p:nvPr/>
        </p:nvSpPr>
        <p:spPr>
          <a:xfrm>
            <a:off x="6799648" y="6054895"/>
            <a:ext cx="124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Bill Schulze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DAC135-586F-4863-88A4-A40ED8E46682}"/>
              </a:ext>
            </a:extLst>
          </p:cNvPr>
          <p:cNvSpPr/>
          <p:nvPr/>
        </p:nvSpPr>
        <p:spPr>
          <a:xfrm>
            <a:off x="9451981" y="6054895"/>
            <a:ext cx="173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Kim Stephenson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0422F92-4217-48CB-9DCF-3C6ADBD9B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0338" y="810507"/>
            <a:ext cx="1666576" cy="2093976"/>
          </a:xfrm>
          <a:prstGeom prst="rect">
            <a:avLst/>
          </a:prstGeom>
        </p:spPr>
      </p:pic>
      <p:pic>
        <p:nvPicPr>
          <p:cNvPr id="4" name="Picture 3" descr="A picture containing text, person, person, posing&#10;&#10;Description automatically generated">
            <a:extLst>
              <a:ext uri="{FF2B5EF4-FFF2-40B4-BE49-F238E27FC236}">
                <a16:creationId xmlns:a16="http://schemas.microsoft.com/office/drawing/2014/main" id="{3574F109-44CF-4FAE-8B8F-113F04D7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4"/>
          <a:stretch/>
        </p:blipFill>
        <p:spPr>
          <a:xfrm>
            <a:off x="795199" y="3775711"/>
            <a:ext cx="1766396" cy="2244042"/>
          </a:xfrm>
          <a:prstGeom prst="rect">
            <a:avLst/>
          </a:prstGeom>
        </p:spPr>
      </p:pic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7BB1F9CE-BE43-487E-A64A-B2899EC527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7" y="3814553"/>
            <a:ext cx="1764846" cy="2244042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F8530A5-9508-4119-93F8-CA007DBFDE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83" y="3814553"/>
            <a:ext cx="1750299" cy="2232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82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1EB581-28AC-4B8C-9FA0-68ED190D1C8D}"/>
              </a:ext>
            </a:extLst>
          </p:cNvPr>
          <p:cNvSpPr/>
          <p:nvPr/>
        </p:nvSpPr>
        <p:spPr>
          <a:xfrm>
            <a:off x="2699084" y="674400"/>
            <a:ext cx="67938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OUR COMMUNITY SERVICE PROJECTS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3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259">
              <a:srgbClr val="FFE79D"/>
            </a:gs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DB91B7-87E9-4B23-8B59-6F36E8100425}"/>
              </a:ext>
            </a:extLst>
          </p:cNvPr>
          <p:cNvSpPr txBox="1"/>
          <p:nvPr/>
        </p:nvSpPr>
        <p:spPr>
          <a:xfrm>
            <a:off x="484089" y="320376"/>
            <a:ext cx="4023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WE DIDN’T START THE YEAR OFF BY WORKING ON THE FIREWORKS SHOW AS IN PAST YEARS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F33F3-705F-4101-85F9-668954212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64" y="2407152"/>
            <a:ext cx="4209066" cy="3975229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19C9691-7FC4-4AFA-BC76-48E6C0041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5" y="3429000"/>
            <a:ext cx="2921361" cy="1708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C3B8F6-12EF-4974-951A-815CCD190E10}"/>
              </a:ext>
            </a:extLst>
          </p:cNvPr>
          <p:cNvSpPr txBox="1"/>
          <p:nvPr/>
        </p:nvSpPr>
        <p:spPr>
          <a:xfrm>
            <a:off x="5458968" y="452424"/>
            <a:ext cx="6248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BUT WE DID SEVERAL OTHER PROJECTS LIKE DOING LIONBURGERS FOR THE AMERICAN LEGION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D59037-DB46-44B8-AF13-F0A0235C3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182" y="1837419"/>
            <a:ext cx="4099130" cy="4922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571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D3008431-AD66-4B75-B27E-51994984E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829">
            <a:off x="1799436" y="2649757"/>
            <a:ext cx="3125949" cy="15490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24539E-CEE8-40B2-BF24-B9ED76DD9CD8}"/>
              </a:ext>
            </a:extLst>
          </p:cNvPr>
          <p:cNvSpPr txBox="1"/>
          <p:nvPr/>
        </p:nvSpPr>
        <p:spPr>
          <a:xfrm rot="20319903">
            <a:off x="-46434" y="1931344"/>
            <a:ext cx="5762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PARKING CARS AT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THE VENTURA COUNTY FAIR</a:t>
            </a:r>
          </a:p>
        </p:txBody>
      </p:sp>
      <p:pic>
        <p:nvPicPr>
          <p:cNvPr id="5" name="Picture 4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AFAE5E47-8E01-4C08-8C7E-623BDA0F5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809">
            <a:off x="6463075" y="3261449"/>
            <a:ext cx="3541196" cy="1754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8A8423-C3DE-4288-AC41-DF8156BB2A49}"/>
              </a:ext>
            </a:extLst>
          </p:cNvPr>
          <p:cNvSpPr txBox="1"/>
          <p:nvPr/>
        </p:nvSpPr>
        <p:spPr>
          <a:xfrm rot="1074030">
            <a:off x="5925210" y="1541239"/>
            <a:ext cx="6094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OUR BIGGEST FUNDRAISER--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SELLING FOOD AT UNDERWOOD’S  FAMILY FARM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HARVEST FESTIVAL</a:t>
            </a:r>
          </a:p>
        </p:txBody>
      </p:sp>
      <p:pic>
        <p:nvPicPr>
          <p:cNvPr id="8" name="Picture 7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08DA1B69-7EA5-426C-B01B-FCE9F5F0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169">
            <a:off x="3673716" y="5151943"/>
            <a:ext cx="3670584" cy="1818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7C1D8E-1649-43E0-A935-2F2AC28FB558}"/>
              </a:ext>
            </a:extLst>
          </p:cNvPr>
          <p:cNvSpPr txBox="1"/>
          <p:nvPr/>
        </p:nvSpPr>
        <p:spPr>
          <a:xfrm>
            <a:off x="1826959" y="4489376"/>
            <a:ext cx="7145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SELLING FOOD AT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UNDERWOOD’S EASTER FESTIVAL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F327FB-0745-4182-8BCF-E2D5D6EB4964}"/>
              </a:ext>
            </a:extLst>
          </p:cNvPr>
          <p:cNvSpPr txBox="1"/>
          <p:nvPr/>
        </p:nvSpPr>
        <p:spPr>
          <a:xfrm>
            <a:off x="401185" y="255095"/>
            <a:ext cx="11534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IT’S BEEN A TOUGH YEAR FOR FUNDRAISING</a:t>
            </a:r>
          </a:p>
        </p:txBody>
      </p:sp>
    </p:spTree>
    <p:extLst>
      <p:ext uri="{BB962C8B-B14F-4D97-AF65-F5344CB8AC3E}">
        <p14:creationId xmlns:p14="http://schemas.microsoft.com/office/powerpoint/2010/main" val="408791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4"/>
    </mc:Choice>
    <mc:Fallback>
      <p:transition advTm="574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3|1.8|1.7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5|1.4|1.5|1.7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2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20262</TotalTime>
  <Words>636</Words>
  <Application>Microsoft Office PowerPoint</Application>
  <PresentationFormat>Widescreen</PresentationFormat>
  <Paragraphs>106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Graham</dc:creator>
  <cp:lastModifiedBy>George Graham</cp:lastModifiedBy>
  <cp:revision>4</cp:revision>
  <cp:lastPrinted>2020-04-03T04:02:51Z</cp:lastPrinted>
  <dcterms:created xsi:type="dcterms:W3CDTF">2019-04-10T22:54:27Z</dcterms:created>
  <dcterms:modified xsi:type="dcterms:W3CDTF">2021-04-08T18:32:27Z</dcterms:modified>
</cp:coreProperties>
</file>